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4"/>
  </p:notesMasterIdLst>
  <p:handoutMasterIdLst>
    <p:handoutMasterId r:id="rId15"/>
  </p:handoutMasterIdLst>
  <p:sldIdLst>
    <p:sldId id="296" r:id="rId5"/>
    <p:sldId id="289" r:id="rId6"/>
    <p:sldId id="290" r:id="rId7"/>
    <p:sldId id="291" r:id="rId8"/>
    <p:sldId id="292" r:id="rId9"/>
    <p:sldId id="293" r:id="rId10"/>
    <p:sldId id="294" r:id="rId11"/>
    <p:sldId id="295" r:id="rId12"/>
    <p:sldId id="29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4AA"/>
    <a:srgbClr val="D5CDB2"/>
    <a:srgbClr val="ACD7C3"/>
    <a:srgbClr val="D2D800"/>
    <a:srgbClr val="AEADAA"/>
    <a:srgbClr val="FFFFFF"/>
    <a:srgbClr val="FAB900"/>
    <a:srgbClr val="0000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7CE84F3-28C3-443E-9E96-99CF82512B7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varScale="1">
        <p:scale>
          <a:sx n="59" d="100"/>
          <a:sy n="59" d="100"/>
        </p:scale>
        <p:origin x="72" y="1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2208"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E33EC2-9EC5-4E10-9144-86E86613D3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6F9F941-E752-4BD2-BA91-874CE8E1C0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3DD978-A294-4268-829C-55C7EB5D9910}" type="datetimeFigureOut">
              <a:rPr lang="en-US" smtClean="0"/>
              <a:t>10/21/2023</a:t>
            </a:fld>
            <a:endParaRPr lang="en-US" dirty="0"/>
          </a:p>
        </p:txBody>
      </p:sp>
      <p:sp>
        <p:nvSpPr>
          <p:cNvPr id="4" name="Footer Placeholder 3">
            <a:extLst>
              <a:ext uri="{FF2B5EF4-FFF2-40B4-BE49-F238E27FC236}">
                <a16:creationId xmlns:a16="http://schemas.microsoft.com/office/drawing/2014/main" id="{E77F5445-1C7B-4CE5-97AA-11FE3B0D1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639B5BE-3C96-4779-BAFC-FA6CC51DA2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6CA8D4-27C8-4D41-90BD-AED8D47A3C12}" type="slidenum">
              <a:rPr lang="en-US" smtClean="0"/>
              <a:t>‹#›</a:t>
            </a:fld>
            <a:endParaRPr lang="en-US" dirty="0"/>
          </a:p>
        </p:txBody>
      </p:sp>
    </p:spTree>
    <p:extLst>
      <p:ext uri="{BB962C8B-B14F-4D97-AF65-F5344CB8AC3E}">
        <p14:creationId xmlns:p14="http://schemas.microsoft.com/office/powerpoint/2010/main" val="1125047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E9404-0252-4823-AD24-A092A5EE9433}" type="datetimeFigureOut">
              <a:rPr lang="en-US" smtClean="0"/>
              <a:t>10/21/2023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972E0-5198-46C6-8EFE-44A646AD96EF}" type="slidenum">
              <a:rPr lang="en-US" smtClean="0"/>
              <a:t>‹#›</a:t>
            </a:fld>
            <a:endParaRPr lang="en-US" dirty="0"/>
          </a:p>
        </p:txBody>
      </p:sp>
    </p:spTree>
    <p:extLst>
      <p:ext uri="{BB962C8B-B14F-4D97-AF65-F5344CB8AC3E}">
        <p14:creationId xmlns:p14="http://schemas.microsoft.com/office/powerpoint/2010/main" val="29356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972E0-5198-46C6-8EFE-44A646AD96EF}" type="slidenum">
              <a:rPr lang="en-US" smtClean="0"/>
              <a:t>1</a:t>
            </a:fld>
            <a:endParaRPr lang="en-US" dirty="0"/>
          </a:p>
        </p:txBody>
      </p:sp>
    </p:spTree>
    <p:extLst>
      <p:ext uri="{BB962C8B-B14F-4D97-AF65-F5344CB8AC3E}">
        <p14:creationId xmlns:p14="http://schemas.microsoft.com/office/powerpoint/2010/main" val="2756214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0" y="0"/>
            <a:ext cx="12192000"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4154165" y="4640825"/>
            <a:ext cx="3903333" cy="1031961"/>
          </a:xfrm>
        </p:spPr>
        <p:txBody>
          <a:bodyPr tIns="0" rIns="1554480" bIns="0"/>
          <a:lstStyle>
            <a:lvl1pPr algn="l">
              <a:lnSpc>
                <a:spcPct val="100000"/>
              </a:lnSpc>
              <a:defRPr sz="1600" b="0" cap="all" baseline="0"/>
            </a:lvl1pPr>
          </a:lstStyle>
          <a:p>
            <a:r>
              <a:rPr lang="en-US" dirty="0"/>
              <a:t>Add title here</a:t>
            </a:r>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6292643" y="4807310"/>
            <a:ext cx="1710813" cy="688975"/>
          </a:xfrm>
        </p:spPr>
        <p:txBody>
          <a:bodyPr tIns="0" bIns="0" anchor="ctr">
            <a:noAutofit/>
          </a:bodyPr>
          <a:lstStyle>
            <a:lvl1pPr marL="0" indent="0" algn="r">
              <a:spcBef>
                <a:spcPts val="0"/>
              </a:spcBef>
              <a:buNone/>
              <a:defRPr sz="1000" cap="all" baseline="0"/>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4" name="Footer Placeholder 3"/>
          <p:cNvSpPr>
            <a:spLocks noGrp="1"/>
          </p:cNvSpPr>
          <p:nvPr>
            <p:ph type="ftr" sz="quarter" idx="11"/>
          </p:nvPr>
        </p:nvSpPr>
        <p:spPr>
          <a:xfrm rot="5400000">
            <a:off x="9526966" y="3268981"/>
            <a:ext cx="4297683" cy="320040"/>
          </a:xfrm>
        </p:spPr>
        <p:txBody>
          <a:bodyPr/>
          <a:lstStyle>
            <a:lvl1pPr algn="ctr">
              <a:defRPr sz="1000" cap="all" spc="0" baseline="0">
                <a:solidFill>
                  <a:schemeClr val="bg1"/>
                </a:solidFill>
              </a:defRPr>
            </a:lvl1pPr>
          </a:lstStyle>
          <a:p>
            <a:r>
              <a:rPr lang="en-US" dirty="0"/>
              <a:t>Add a footer</a:t>
            </a:r>
          </a:p>
        </p:txBody>
      </p:sp>
      <p:sp>
        <p:nvSpPr>
          <p:cNvPr id="18" name="Slide Number Placeholder 4">
            <a:extLst>
              <a:ext uri="{FF2B5EF4-FFF2-40B4-BE49-F238E27FC236}">
                <a16:creationId xmlns:a16="http://schemas.microsoft.com/office/drawing/2014/main" id="{452A4003-97CF-4525-57AE-22D10F701863}"/>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426649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bg1"/>
                </a:solidFill>
              </a:defRPr>
            </a:lvl1pPr>
          </a:lstStyle>
          <a:p>
            <a:r>
              <a:rPr lang="en-US" dirty="0"/>
              <a:t>Add a footer</a:t>
            </a:r>
          </a:p>
        </p:txBody>
      </p:sp>
      <p:sp>
        <p:nvSpPr>
          <p:cNvPr id="3" name="Date Placeholder 2"/>
          <p:cNvSpPr>
            <a:spLocks noGrp="1"/>
          </p:cNvSpPr>
          <p:nvPr>
            <p:ph type="dt" sz="half" idx="10"/>
          </p:nvPr>
        </p:nvSpPr>
        <p:spPr/>
        <p:txBody>
          <a:bodyPr/>
          <a:lstStyle>
            <a:lvl1pPr>
              <a:defRPr>
                <a:solidFill>
                  <a:schemeClr val="bg1"/>
                </a:solidFill>
              </a:defRPr>
            </a:lvl1pPr>
          </a:lstStyle>
          <a:p>
            <a:fld id="{38386F08-408F-4BD2-A5F9-1FF72E18D3C3}" type="datetimeFigureOut">
              <a:rPr lang="en-US" smtClean="0"/>
              <a:pPr/>
              <a:t>10/21/2023</a:t>
            </a:fld>
            <a:endParaRPr lang="en-US" dirty="0"/>
          </a:p>
        </p:txBody>
      </p:sp>
      <p:sp>
        <p:nvSpPr>
          <p:cNvPr id="5" name="Slide Number Placeholder 4"/>
          <p:cNvSpPr>
            <a:spLocks noGrp="1"/>
          </p:cNvSpPr>
          <p:nvPr>
            <p:ph type="sldNum" sz="quarter" idx="12"/>
          </p:nvPr>
        </p:nvSpPr>
        <p:spPr>
          <a:xfrm>
            <a:off x="10758922" y="6217920"/>
            <a:ext cx="660918" cy="365760"/>
          </a:xfrm>
          <a:prstGeom prst="rect">
            <a:avLst/>
          </a:prstGeom>
        </p:spPr>
        <p:txBody>
          <a:bodyPr/>
          <a:lstStyle>
            <a:lvl1pPr>
              <a:defRPr>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193018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10319" y="0"/>
            <a:ext cx="12181681"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621356" y="300075"/>
            <a:ext cx="4255444" cy="1599845"/>
          </a:xfrm>
          <a:noFill/>
        </p:spPr>
        <p:txBody>
          <a:bodyPr tIns="0" rIns="182880" bIns="0" anchor="b"/>
          <a:lstStyle>
            <a:lvl1pPr algn="l">
              <a:lnSpc>
                <a:spcPct val="100000"/>
              </a:lnSpc>
              <a:defRPr sz="4400" b="0" cap="all" baseline="0">
                <a:solidFill>
                  <a:schemeClr val="bg1"/>
                </a:solidFill>
              </a:defRPr>
            </a:lvl1pPr>
          </a:lstStyle>
          <a:p>
            <a:r>
              <a:rPr lang="en-US" dirty="0"/>
              <a:t>Add title here</a:t>
            </a:r>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4082353" y="904240"/>
            <a:ext cx="3913567" cy="1003936"/>
          </a:xfrm>
        </p:spPr>
        <p:txBody>
          <a:bodyPr tIns="0" bIns="91440" anchor="b">
            <a:noAutofit/>
          </a:bodyPr>
          <a:lstStyle>
            <a:lvl1pPr marL="0" indent="0" algn="l">
              <a:spcBef>
                <a:spcPts val="0"/>
              </a:spcBef>
              <a:buNone/>
              <a:defRPr sz="16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30" name="Picture Placeholder 29">
            <a:extLst>
              <a:ext uri="{FF2B5EF4-FFF2-40B4-BE49-F238E27FC236}">
                <a16:creationId xmlns:a16="http://schemas.microsoft.com/office/drawing/2014/main" id="{EF095D9C-164D-E25D-5905-B7988D44E322}"/>
              </a:ext>
            </a:extLst>
          </p:cNvPr>
          <p:cNvSpPr>
            <a:spLocks noGrp="1"/>
          </p:cNvSpPr>
          <p:nvPr>
            <p:ph type="pic" sz="quarter" idx="21"/>
          </p:nvPr>
        </p:nvSpPr>
        <p:spPr>
          <a:xfrm>
            <a:off x="815975" y="2571905"/>
            <a:ext cx="2870200" cy="2344393"/>
          </a:xfrm>
          <a:prstGeom prst="snip1Rect">
            <a:avLst>
              <a:gd name="adj" fmla="val 24504"/>
            </a:avLst>
          </a:prstGeom>
          <a:noFill/>
        </p:spPr>
        <p:txBody>
          <a:bodyPr>
            <a:normAutofit/>
          </a:bodyPr>
          <a:lstStyle>
            <a:lvl1pPr marL="0" indent="0" algn="ctr">
              <a:buNone/>
              <a:defRPr sz="1800">
                <a:solidFill>
                  <a:schemeClr val="bg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3EE9DD6D-C349-FD20-498B-D76EE82AE51A}"/>
              </a:ext>
            </a:extLst>
          </p:cNvPr>
          <p:cNvSpPr>
            <a:spLocks noGrp="1"/>
          </p:cNvSpPr>
          <p:nvPr>
            <p:ph type="body" sz="quarter" idx="15" hasCustomPrompt="1"/>
          </p:nvPr>
        </p:nvSpPr>
        <p:spPr>
          <a:xfrm>
            <a:off x="822960" y="4906359"/>
            <a:ext cx="2904088" cy="782638"/>
          </a:xfrm>
          <a:solidFill>
            <a:schemeClr val="bg1"/>
          </a:solidFill>
        </p:spPr>
        <p:txBody>
          <a:bodyPr rIns="1371600" anchor="ctr">
            <a:noAutofit/>
          </a:bodyPr>
          <a:lstStyle>
            <a:lvl1pPr marL="0" indent="0">
              <a:spcBef>
                <a:spcPts val="0"/>
              </a:spcBef>
              <a:buNone/>
              <a:defRPr sz="18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title here</a:t>
            </a:r>
          </a:p>
        </p:txBody>
      </p:sp>
      <p:sp>
        <p:nvSpPr>
          <p:cNvPr id="11" name="Text Placeholder 10">
            <a:extLst>
              <a:ext uri="{FF2B5EF4-FFF2-40B4-BE49-F238E27FC236}">
                <a16:creationId xmlns:a16="http://schemas.microsoft.com/office/drawing/2014/main" id="{D25086F7-E4E8-3004-E739-9F99E4FE809D}"/>
              </a:ext>
            </a:extLst>
          </p:cNvPr>
          <p:cNvSpPr>
            <a:spLocks noGrp="1"/>
          </p:cNvSpPr>
          <p:nvPr>
            <p:ph type="body" sz="quarter" idx="16" hasCustomPrompt="1"/>
          </p:nvPr>
        </p:nvSpPr>
        <p:spPr>
          <a:xfrm rot="16200000" flipH="1">
            <a:off x="3177133" y="5167883"/>
            <a:ext cx="660711" cy="300229"/>
          </a:xfrm>
        </p:spPr>
        <p:txBody>
          <a:bodyPr lIns="0" tIns="0" rIns="0" bIns="0" anchor="b">
            <a:noAutofit/>
          </a:bodyPr>
          <a:lstStyle>
            <a:lvl1pPr marL="0" indent="0" algn="ctr">
              <a:buNone/>
              <a:defRPr sz="1000" cap="all" baseline="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dirty="0"/>
              <a:t>Text</a:t>
            </a:r>
          </a:p>
        </p:txBody>
      </p:sp>
      <p:sp>
        <p:nvSpPr>
          <p:cNvPr id="31" name="Picture Placeholder 29">
            <a:extLst>
              <a:ext uri="{FF2B5EF4-FFF2-40B4-BE49-F238E27FC236}">
                <a16:creationId xmlns:a16="http://schemas.microsoft.com/office/drawing/2014/main" id="{D01422A3-3BC3-3F55-ECEA-2F04753EE6B7}"/>
              </a:ext>
            </a:extLst>
          </p:cNvPr>
          <p:cNvSpPr>
            <a:spLocks noGrp="1"/>
          </p:cNvSpPr>
          <p:nvPr>
            <p:ph type="pic" sz="quarter" idx="22"/>
          </p:nvPr>
        </p:nvSpPr>
        <p:spPr>
          <a:xfrm>
            <a:off x="4227114" y="2571905"/>
            <a:ext cx="2870200" cy="2344393"/>
          </a:xfrm>
          <a:prstGeom prst="snip1Rect">
            <a:avLst>
              <a:gd name="adj" fmla="val 24504"/>
            </a:avLst>
          </a:prstGeom>
          <a:noFill/>
        </p:spPr>
        <p:txBody>
          <a:bodyPr>
            <a:normAutofit/>
          </a:bodyPr>
          <a:lstStyle>
            <a:lvl1pPr marL="0" indent="0" algn="ctr">
              <a:buNone/>
              <a:defRPr sz="1800">
                <a:solidFill>
                  <a:schemeClr val="bg1"/>
                </a:solidFill>
              </a:defRPr>
            </a:lvl1pPr>
          </a:lstStyle>
          <a:p>
            <a:r>
              <a:rPr lang="en-US"/>
              <a:t>Click icon to add picture</a:t>
            </a:r>
            <a:endParaRPr lang="en-US" dirty="0"/>
          </a:p>
        </p:txBody>
      </p:sp>
      <p:sp>
        <p:nvSpPr>
          <p:cNvPr id="25" name="Text Placeholder 7">
            <a:extLst>
              <a:ext uri="{FF2B5EF4-FFF2-40B4-BE49-F238E27FC236}">
                <a16:creationId xmlns:a16="http://schemas.microsoft.com/office/drawing/2014/main" id="{D966EF28-7A03-28E1-F846-4063A3C842EB}"/>
              </a:ext>
            </a:extLst>
          </p:cNvPr>
          <p:cNvSpPr>
            <a:spLocks noGrp="1"/>
          </p:cNvSpPr>
          <p:nvPr>
            <p:ph type="body" sz="quarter" idx="17" hasCustomPrompt="1"/>
          </p:nvPr>
        </p:nvSpPr>
        <p:spPr>
          <a:xfrm>
            <a:off x="4226545" y="4906359"/>
            <a:ext cx="2880708" cy="782638"/>
          </a:xfrm>
          <a:solidFill>
            <a:schemeClr val="bg1"/>
          </a:solidFill>
        </p:spPr>
        <p:txBody>
          <a:bodyPr rIns="1371600" anchor="ctr">
            <a:noAutofit/>
          </a:bodyPr>
          <a:lstStyle>
            <a:lvl1pPr marL="0" indent="0">
              <a:spcBef>
                <a:spcPts val="0"/>
              </a:spcBef>
              <a:buNone/>
              <a:defRPr sz="18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title here</a:t>
            </a:r>
          </a:p>
        </p:txBody>
      </p:sp>
      <p:sp>
        <p:nvSpPr>
          <p:cNvPr id="26" name="Text Placeholder 10">
            <a:extLst>
              <a:ext uri="{FF2B5EF4-FFF2-40B4-BE49-F238E27FC236}">
                <a16:creationId xmlns:a16="http://schemas.microsoft.com/office/drawing/2014/main" id="{58A70603-582E-84D6-3E79-16626E2A8AA8}"/>
              </a:ext>
            </a:extLst>
          </p:cNvPr>
          <p:cNvSpPr>
            <a:spLocks noGrp="1"/>
          </p:cNvSpPr>
          <p:nvPr>
            <p:ph type="body" sz="quarter" idx="18" hasCustomPrompt="1"/>
          </p:nvPr>
        </p:nvSpPr>
        <p:spPr>
          <a:xfrm rot="16200000" flipH="1">
            <a:off x="6570779" y="5167883"/>
            <a:ext cx="660711" cy="300229"/>
          </a:xfrm>
        </p:spPr>
        <p:txBody>
          <a:bodyPr lIns="0" tIns="0" rIns="0" bIns="0" anchor="b">
            <a:noAutofit/>
          </a:bodyPr>
          <a:lstStyle>
            <a:lvl1pPr marL="0" indent="0" algn="ctr">
              <a:buNone/>
              <a:defRPr sz="1000" cap="all" baseline="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dirty="0"/>
              <a:t>Text</a:t>
            </a:r>
          </a:p>
        </p:txBody>
      </p:sp>
      <p:sp>
        <p:nvSpPr>
          <p:cNvPr id="32" name="Picture Placeholder 29">
            <a:extLst>
              <a:ext uri="{FF2B5EF4-FFF2-40B4-BE49-F238E27FC236}">
                <a16:creationId xmlns:a16="http://schemas.microsoft.com/office/drawing/2014/main" id="{47446B53-690D-ED20-F82B-DC8CC5F85AA3}"/>
              </a:ext>
            </a:extLst>
          </p:cNvPr>
          <p:cNvSpPr>
            <a:spLocks noGrp="1"/>
          </p:cNvSpPr>
          <p:nvPr>
            <p:ph type="pic" sz="quarter" idx="23"/>
          </p:nvPr>
        </p:nvSpPr>
        <p:spPr>
          <a:xfrm>
            <a:off x="7650853" y="2571905"/>
            <a:ext cx="2870200" cy="2344393"/>
          </a:xfrm>
          <a:prstGeom prst="snip1Rect">
            <a:avLst>
              <a:gd name="adj" fmla="val 24504"/>
            </a:avLst>
          </a:prstGeom>
          <a:noFill/>
        </p:spPr>
        <p:txBody>
          <a:bodyPr>
            <a:normAutofit/>
          </a:bodyPr>
          <a:lstStyle>
            <a:lvl1pPr marL="0" indent="0" algn="ctr">
              <a:buNone/>
              <a:defRPr sz="1800">
                <a:solidFill>
                  <a:schemeClr val="bg1"/>
                </a:solidFill>
              </a:defRPr>
            </a:lvl1pPr>
          </a:lstStyle>
          <a:p>
            <a:r>
              <a:rPr lang="en-US"/>
              <a:t>Click icon to add picture</a:t>
            </a:r>
            <a:endParaRPr lang="en-US" dirty="0"/>
          </a:p>
        </p:txBody>
      </p:sp>
      <p:sp>
        <p:nvSpPr>
          <p:cNvPr id="27" name="Text Placeholder 7">
            <a:extLst>
              <a:ext uri="{FF2B5EF4-FFF2-40B4-BE49-F238E27FC236}">
                <a16:creationId xmlns:a16="http://schemas.microsoft.com/office/drawing/2014/main" id="{32A3A008-76BA-C0BC-F2E9-43BF71DF7CCA}"/>
              </a:ext>
            </a:extLst>
          </p:cNvPr>
          <p:cNvSpPr>
            <a:spLocks noGrp="1"/>
          </p:cNvSpPr>
          <p:nvPr>
            <p:ph type="body" sz="quarter" idx="19" hasCustomPrompt="1"/>
          </p:nvPr>
        </p:nvSpPr>
        <p:spPr>
          <a:xfrm>
            <a:off x="7652862" y="4906359"/>
            <a:ext cx="2874963" cy="782638"/>
          </a:xfrm>
          <a:solidFill>
            <a:schemeClr val="bg1"/>
          </a:solidFill>
        </p:spPr>
        <p:txBody>
          <a:bodyPr rIns="1371600" anchor="ctr">
            <a:noAutofit/>
          </a:bodyPr>
          <a:lstStyle>
            <a:lvl1pPr marL="0" indent="0">
              <a:spcBef>
                <a:spcPts val="0"/>
              </a:spcBef>
              <a:buNone/>
              <a:defRPr sz="18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title here</a:t>
            </a:r>
          </a:p>
        </p:txBody>
      </p:sp>
      <p:sp>
        <p:nvSpPr>
          <p:cNvPr id="28" name="Text Placeholder 10">
            <a:extLst>
              <a:ext uri="{FF2B5EF4-FFF2-40B4-BE49-F238E27FC236}">
                <a16:creationId xmlns:a16="http://schemas.microsoft.com/office/drawing/2014/main" id="{ADCBA92A-CFC2-91C2-A204-B1765BE1347A}"/>
              </a:ext>
            </a:extLst>
          </p:cNvPr>
          <p:cNvSpPr>
            <a:spLocks noGrp="1"/>
          </p:cNvSpPr>
          <p:nvPr>
            <p:ph type="body" sz="quarter" idx="20" hasCustomPrompt="1"/>
          </p:nvPr>
        </p:nvSpPr>
        <p:spPr>
          <a:xfrm rot="16200000" flipH="1">
            <a:off x="10007035" y="5167882"/>
            <a:ext cx="660711" cy="300229"/>
          </a:xfrm>
        </p:spPr>
        <p:txBody>
          <a:bodyPr lIns="0" tIns="0" rIns="0" bIns="0" anchor="b">
            <a:noAutofit/>
          </a:bodyPr>
          <a:lstStyle>
            <a:lvl1pPr marL="0" indent="0" algn="ctr">
              <a:buNone/>
              <a:defRPr sz="1000" cap="all" baseline="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dirty="0"/>
              <a:t>Text</a:t>
            </a:r>
          </a:p>
        </p:txBody>
      </p:sp>
      <p:sp>
        <p:nvSpPr>
          <p:cNvPr id="4" name="Footer Placeholder 3"/>
          <p:cNvSpPr>
            <a:spLocks noGrp="1"/>
          </p:cNvSpPr>
          <p:nvPr>
            <p:ph type="ftr" sz="quarter" idx="11"/>
          </p:nvPr>
        </p:nvSpPr>
        <p:spPr>
          <a:xfrm rot="5400000">
            <a:off x="9526966" y="3268981"/>
            <a:ext cx="4297683" cy="320040"/>
          </a:xfrm>
        </p:spPr>
        <p:txBody>
          <a:bodyPr/>
          <a:lstStyle>
            <a:lvl1pPr algn="ctr">
              <a:defRPr sz="1000" cap="all" spc="300" baseline="0">
                <a:solidFill>
                  <a:schemeClr val="bg1"/>
                </a:solidFill>
              </a:defRPr>
            </a:lvl1pPr>
          </a:lstStyle>
          <a:p>
            <a:r>
              <a:rPr lang="en-US" dirty="0"/>
              <a:t>Add a footer</a:t>
            </a:r>
          </a:p>
        </p:txBody>
      </p:sp>
      <p:sp>
        <p:nvSpPr>
          <p:cNvPr id="6" name="Slide Number Placeholder 4">
            <a:extLst>
              <a:ext uri="{FF2B5EF4-FFF2-40B4-BE49-F238E27FC236}">
                <a16:creationId xmlns:a16="http://schemas.microsoft.com/office/drawing/2014/main" id="{2A3878EF-AD8A-6F14-C45F-10A5F4778A47}"/>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335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1139749" y="465687"/>
            <a:ext cx="3657083" cy="1627929"/>
          </a:xfrm>
          <a:noFill/>
        </p:spPr>
        <p:txBody>
          <a:bodyPr tIns="0" rIns="182880" bIns="0" anchor="b"/>
          <a:lstStyle>
            <a:lvl1pPr algn="l">
              <a:lnSpc>
                <a:spcPct val="100000"/>
              </a:lnSpc>
              <a:defRPr sz="3200" b="0" cap="all" baseline="0">
                <a:solidFill>
                  <a:schemeClr val="bg1"/>
                </a:solidFill>
              </a:defRPr>
            </a:lvl1pPr>
          </a:lstStyle>
          <a:p>
            <a:r>
              <a:rPr lang="en-US" dirty="0"/>
              <a:t>Add title here</a:t>
            </a:r>
          </a:p>
        </p:txBody>
      </p:sp>
      <p:sp>
        <p:nvSpPr>
          <p:cNvPr id="4" name="Footer Placeholder 3"/>
          <p:cNvSpPr>
            <a:spLocks noGrp="1"/>
          </p:cNvSpPr>
          <p:nvPr>
            <p:ph type="ftr" sz="quarter" idx="11"/>
          </p:nvPr>
        </p:nvSpPr>
        <p:spPr>
          <a:xfrm rot="16200000" flipH="1">
            <a:off x="-1644584" y="3268981"/>
            <a:ext cx="4297683" cy="320040"/>
          </a:xfrm>
        </p:spPr>
        <p:txBody>
          <a:bodyPr/>
          <a:lstStyle>
            <a:lvl1pPr algn="ctr">
              <a:defRPr sz="1000" cap="all" spc="300" baseline="0">
                <a:solidFill>
                  <a:schemeClr val="bg1"/>
                </a:solidFill>
              </a:defRPr>
            </a:lvl1pPr>
          </a:lstStyle>
          <a:p>
            <a:r>
              <a:rPr lang="en-US" dirty="0"/>
              <a:t>Add a footer</a:t>
            </a:r>
          </a:p>
        </p:txBody>
      </p:sp>
      <p:sp>
        <p:nvSpPr>
          <p:cNvPr id="6" name="Slide Number Placeholder 4">
            <a:extLst>
              <a:ext uri="{FF2B5EF4-FFF2-40B4-BE49-F238E27FC236}">
                <a16:creationId xmlns:a16="http://schemas.microsoft.com/office/drawing/2014/main" id="{2A3878EF-AD8A-6F14-C45F-10A5F4778A47}"/>
              </a:ext>
            </a:extLst>
          </p:cNvPr>
          <p:cNvSpPr>
            <a:spLocks noGrp="1"/>
          </p:cNvSpPr>
          <p:nvPr>
            <p:ph type="sldNum" sz="quarter" idx="12"/>
          </p:nvPr>
        </p:nvSpPr>
        <p:spPr>
          <a:xfrm>
            <a:off x="17379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1139749" y="2270039"/>
            <a:ext cx="3657083" cy="4123586"/>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5405422" y="0"/>
            <a:ext cx="6786578"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EF095D9C-164D-E25D-5905-B7988D44E322}"/>
              </a:ext>
            </a:extLst>
          </p:cNvPr>
          <p:cNvSpPr>
            <a:spLocks noGrp="1"/>
          </p:cNvSpPr>
          <p:nvPr>
            <p:ph type="pic" sz="quarter" idx="21"/>
          </p:nvPr>
        </p:nvSpPr>
        <p:spPr>
          <a:xfrm rot="20785047">
            <a:off x="6777257" y="766804"/>
            <a:ext cx="2217504" cy="1933542"/>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3EE9DD6D-C349-FD20-498B-D76EE82AE51A}"/>
              </a:ext>
            </a:extLst>
          </p:cNvPr>
          <p:cNvSpPr>
            <a:spLocks noGrp="1"/>
          </p:cNvSpPr>
          <p:nvPr>
            <p:ph type="body" sz="quarter" idx="15" hasCustomPrompt="1"/>
          </p:nvPr>
        </p:nvSpPr>
        <p:spPr>
          <a:xfrm rot="20782664">
            <a:off x="7060302" y="2662705"/>
            <a:ext cx="2256497" cy="634039"/>
          </a:xfrm>
          <a:solidFill>
            <a:schemeClr val="bg1"/>
          </a:solidFill>
          <a:ln w="38100">
            <a:solidFill>
              <a:schemeClr val="bg1"/>
            </a:solidFill>
          </a:ln>
        </p:spPr>
        <p:txBody>
          <a:bodyPr lIns="0" rIns="0" anchor="ctr">
            <a:noAutofit/>
          </a:bodyPr>
          <a:lstStyle>
            <a:lvl1pPr marL="0" indent="0" algn="ctr">
              <a:spcBef>
                <a:spcPts val="0"/>
              </a:spcBef>
              <a:buNone/>
              <a:defRPr sz="10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
        <p:nvSpPr>
          <p:cNvPr id="15" name="Picture Placeholder 29">
            <a:extLst>
              <a:ext uri="{FF2B5EF4-FFF2-40B4-BE49-F238E27FC236}">
                <a16:creationId xmlns:a16="http://schemas.microsoft.com/office/drawing/2014/main" id="{45ABE54D-59B9-E8A6-09ED-B668F4FEDBA8}"/>
              </a:ext>
            </a:extLst>
          </p:cNvPr>
          <p:cNvSpPr>
            <a:spLocks noGrp="1"/>
          </p:cNvSpPr>
          <p:nvPr>
            <p:ph type="pic" sz="quarter" idx="23"/>
          </p:nvPr>
        </p:nvSpPr>
        <p:spPr>
          <a:xfrm rot="2383">
            <a:off x="6849453" y="3395852"/>
            <a:ext cx="2217504" cy="1933542"/>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14" name="Text Placeholder 7">
            <a:extLst>
              <a:ext uri="{FF2B5EF4-FFF2-40B4-BE49-F238E27FC236}">
                <a16:creationId xmlns:a16="http://schemas.microsoft.com/office/drawing/2014/main" id="{8036EE26-81D5-1A59-F8AC-9E6533405310}"/>
              </a:ext>
            </a:extLst>
          </p:cNvPr>
          <p:cNvSpPr>
            <a:spLocks noGrp="1"/>
          </p:cNvSpPr>
          <p:nvPr>
            <p:ph type="body" sz="quarter" idx="22" hasCustomPrompt="1"/>
          </p:nvPr>
        </p:nvSpPr>
        <p:spPr>
          <a:xfrm>
            <a:off x="6829957" y="5291753"/>
            <a:ext cx="2256497" cy="634039"/>
          </a:xfrm>
          <a:solidFill>
            <a:schemeClr val="bg1"/>
          </a:solidFill>
          <a:ln w="38100">
            <a:solidFill>
              <a:schemeClr val="bg1"/>
            </a:solidFill>
          </a:ln>
        </p:spPr>
        <p:txBody>
          <a:bodyPr lIns="0" rIns="0" anchor="ctr">
            <a:noAutofit/>
          </a:bodyPr>
          <a:lstStyle>
            <a:lvl1pPr marL="0" indent="0" algn="ctr">
              <a:spcBef>
                <a:spcPts val="0"/>
              </a:spcBef>
              <a:buNone/>
              <a:defRPr sz="10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
        <p:nvSpPr>
          <p:cNvPr id="18" name="Picture Placeholder 29">
            <a:extLst>
              <a:ext uri="{FF2B5EF4-FFF2-40B4-BE49-F238E27FC236}">
                <a16:creationId xmlns:a16="http://schemas.microsoft.com/office/drawing/2014/main" id="{08D4D2EA-2C68-388D-BBEC-A1C244291456}"/>
              </a:ext>
            </a:extLst>
          </p:cNvPr>
          <p:cNvSpPr>
            <a:spLocks noGrp="1"/>
          </p:cNvSpPr>
          <p:nvPr>
            <p:ph type="pic" sz="quarter" idx="25"/>
          </p:nvPr>
        </p:nvSpPr>
        <p:spPr>
          <a:xfrm rot="483357">
            <a:off x="9088289" y="2234538"/>
            <a:ext cx="2217504" cy="1933542"/>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16" name="Text Placeholder 7">
            <a:extLst>
              <a:ext uri="{FF2B5EF4-FFF2-40B4-BE49-F238E27FC236}">
                <a16:creationId xmlns:a16="http://schemas.microsoft.com/office/drawing/2014/main" id="{95FD8F87-FC6C-30AB-7483-914FF9F38EF9}"/>
              </a:ext>
            </a:extLst>
          </p:cNvPr>
          <p:cNvSpPr>
            <a:spLocks noGrp="1"/>
          </p:cNvSpPr>
          <p:nvPr>
            <p:ph type="body" sz="quarter" idx="24" hasCustomPrompt="1"/>
          </p:nvPr>
        </p:nvSpPr>
        <p:spPr>
          <a:xfrm rot="480974">
            <a:off x="8894051" y="4151969"/>
            <a:ext cx="2256497" cy="634039"/>
          </a:xfrm>
          <a:solidFill>
            <a:schemeClr val="bg1"/>
          </a:solidFill>
          <a:ln w="38100">
            <a:solidFill>
              <a:schemeClr val="bg1"/>
            </a:solidFill>
          </a:ln>
        </p:spPr>
        <p:txBody>
          <a:bodyPr lIns="0" rIns="0" anchor="ctr">
            <a:noAutofit/>
          </a:bodyPr>
          <a:lstStyle>
            <a:lvl1pPr marL="0" indent="0" algn="ctr">
              <a:spcBef>
                <a:spcPts val="0"/>
              </a:spcBef>
              <a:buNone/>
              <a:defRPr sz="10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Tree>
    <p:extLst>
      <p:ext uri="{BB962C8B-B14F-4D97-AF65-F5344CB8AC3E}">
        <p14:creationId xmlns:p14="http://schemas.microsoft.com/office/powerpoint/2010/main" val="124813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Titl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7432901" y="431943"/>
            <a:ext cx="3657083" cy="1599845"/>
          </a:xfrm>
          <a:noFill/>
        </p:spPr>
        <p:txBody>
          <a:bodyPr tIns="0" rIns="182880" bIns="0" anchor="b"/>
          <a:lstStyle>
            <a:lvl1pPr algn="l">
              <a:lnSpc>
                <a:spcPct val="100000"/>
              </a:lnSpc>
              <a:defRPr sz="3200" b="0" cap="all" baseline="0">
                <a:solidFill>
                  <a:schemeClr val="bg1"/>
                </a:solidFill>
              </a:defRPr>
            </a:lvl1pPr>
          </a:lstStyle>
          <a:p>
            <a:r>
              <a:rPr lang="en-US" dirty="0"/>
              <a:t>Add title here</a:t>
            </a:r>
          </a:p>
        </p:txBody>
      </p:sp>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10319" y="0"/>
            <a:ext cx="6773939"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EF095D9C-164D-E25D-5905-B7988D44E322}"/>
              </a:ext>
            </a:extLst>
          </p:cNvPr>
          <p:cNvSpPr>
            <a:spLocks noGrp="1"/>
          </p:cNvSpPr>
          <p:nvPr>
            <p:ph type="pic" sz="quarter" idx="21"/>
          </p:nvPr>
        </p:nvSpPr>
        <p:spPr>
          <a:xfrm>
            <a:off x="1450021" y="1176325"/>
            <a:ext cx="3928221" cy="3454729"/>
          </a:xfrm>
          <a:prstGeom prst="snip1Rect">
            <a:avLst>
              <a:gd name="adj" fmla="val 24504"/>
            </a:avLst>
          </a:prstGeom>
          <a:noFill/>
        </p:spPr>
        <p:txBody>
          <a:bodyPr>
            <a:normAutofit/>
          </a:bodyPr>
          <a:lstStyle>
            <a:lvl1pPr marL="0" indent="0" algn="ctr">
              <a:buNone/>
              <a:defRPr sz="1800">
                <a:solidFill>
                  <a:schemeClr val="bg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3EE9DD6D-C349-FD20-498B-D76EE82AE51A}"/>
              </a:ext>
            </a:extLst>
          </p:cNvPr>
          <p:cNvSpPr>
            <a:spLocks noGrp="1"/>
          </p:cNvSpPr>
          <p:nvPr>
            <p:ph type="body" sz="quarter" idx="15" hasCustomPrompt="1"/>
          </p:nvPr>
        </p:nvSpPr>
        <p:spPr>
          <a:xfrm>
            <a:off x="1450021" y="4631055"/>
            <a:ext cx="3928221" cy="1091319"/>
          </a:xfrm>
          <a:solidFill>
            <a:schemeClr val="bg1"/>
          </a:solidFill>
        </p:spPr>
        <p:txBody>
          <a:bodyPr lIns="274320" rIns="1645920" anchor="ctr">
            <a:noAutofit/>
          </a:bodyPr>
          <a:lstStyle>
            <a:lvl1pPr marL="0" indent="0">
              <a:spcBef>
                <a:spcPts val="0"/>
              </a:spcBef>
              <a:buNone/>
              <a:defRPr sz="18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
        <p:nvSpPr>
          <p:cNvPr id="11" name="Text Placeholder 10">
            <a:extLst>
              <a:ext uri="{FF2B5EF4-FFF2-40B4-BE49-F238E27FC236}">
                <a16:creationId xmlns:a16="http://schemas.microsoft.com/office/drawing/2014/main" id="{D25086F7-E4E8-3004-E739-9F99E4FE809D}"/>
              </a:ext>
            </a:extLst>
          </p:cNvPr>
          <p:cNvSpPr>
            <a:spLocks noGrp="1"/>
          </p:cNvSpPr>
          <p:nvPr>
            <p:ph type="body" sz="quarter" idx="16" hasCustomPrompt="1"/>
          </p:nvPr>
        </p:nvSpPr>
        <p:spPr>
          <a:xfrm rot="16200000" flipH="1">
            <a:off x="4597835" y="4918848"/>
            <a:ext cx="660711" cy="515732"/>
          </a:xfrm>
        </p:spPr>
        <p:txBody>
          <a:bodyPr lIns="0" tIns="0" rIns="0" bIns="0" anchor="b">
            <a:noAutofit/>
          </a:bodyPr>
          <a:lstStyle>
            <a:lvl1pPr marL="0" indent="0" algn="ctr">
              <a:lnSpc>
                <a:spcPct val="150000"/>
              </a:lnSpc>
              <a:buNone/>
              <a:defRPr sz="1000" cap="all" baseline="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dirty="0"/>
              <a:t>Text</a:t>
            </a:r>
          </a:p>
        </p:txBody>
      </p:sp>
      <p:sp>
        <p:nvSpPr>
          <p:cNvPr id="7" name="Text Placeholder 8">
            <a:extLst>
              <a:ext uri="{FF2B5EF4-FFF2-40B4-BE49-F238E27FC236}">
                <a16:creationId xmlns:a16="http://schemas.microsoft.com/office/drawing/2014/main" id="{328BCEC0-5CC3-83C9-CC36-ACA99B599121}"/>
              </a:ext>
            </a:extLst>
          </p:cNvPr>
          <p:cNvSpPr>
            <a:spLocks noGrp="1"/>
          </p:cNvSpPr>
          <p:nvPr>
            <p:ph type="body" sz="quarter" idx="13" hasCustomPrompt="1"/>
          </p:nvPr>
        </p:nvSpPr>
        <p:spPr>
          <a:xfrm>
            <a:off x="7442733" y="2191382"/>
            <a:ext cx="3657083" cy="4123586"/>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4" name="Footer Placeholder 3"/>
          <p:cNvSpPr>
            <a:spLocks noGrp="1"/>
          </p:cNvSpPr>
          <p:nvPr>
            <p:ph type="ftr" sz="quarter" idx="11"/>
          </p:nvPr>
        </p:nvSpPr>
        <p:spPr>
          <a:xfrm rot="5400000">
            <a:off x="9526966" y="3268981"/>
            <a:ext cx="4297683" cy="320040"/>
          </a:xfrm>
        </p:spPr>
        <p:txBody>
          <a:bodyPr/>
          <a:lstStyle>
            <a:lvl1pPr algn="ctr">
              <a:defRPr sz="1000" cap="all" spc="300" baseline="0">
                <a:solidFill>
                  <a:schemeClr val="bg1"/>
                </a:solidFill>
              </a:defRPr>
            </a:lvl1pPr>
          </a:lstStyle>
          <a:p>
            <a:r>
              <a:rPr lang="en-US" dirty="0"/>
              <a:t>Add a footer</a:t>
            </a:r>
          </a:p>
        </p:txBody>
      </p:sp>
      <p:sp>
        <p:nvSpPr>
          <p:cNvPr id="6" name="Slide Number Placeholder 4">
            <a:extLst>
              <a:ext uri="{FF2B5EF4-FFF2-40B4-BE49-F238E27FC236}">
                <a16:creationId xmlns:a16="http://schemas.microsoft.com/office/drawing/2014/main" id="{2A3878EF-AD8A-6F14-C45F-10A5F4778A47}"/>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339460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cus Points">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5160" y="0"/>
            <a:ext cx="12182982" cy="6858000"/>
          </a:xfrm>
        </p:spPr>
        <p:txBody>
          <a:bodyPr tIns="274320" rIns="4389120">
            <a:normAutofit/>
          </a:bodyPr>
          <a:lstStyle>
            <a:lvl1pPr marL="0" indent="0" algn="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619146" y="235298"/>
            <a:ext cx="3382584" cy="1599845"/>
          </a:xfrm>
          <a:noFill/>
        </p:spPr>
        <p:txBody>
          <a:bodyPr tIns="0" rIns="182880" bIns="0" anchor="b"/>
          <a:lstStyle>
            <a:lvl1pPr algn="l">
              <a:lnSpc>
                <a:spcPct val="100000"/>
              </a:lnSpc>
              <a:defRPr sz="3200" b="0" cap="all" baseline="0">
                <a:solidFill>
                  <a:schemeClr val="bg1"/>
                </a:solidFill>
              </a:defRPr>
            </a:lvl1pPr>
          </a:lstStyle>
          <a:p>
            <a:r>
              <a:rPr lang="en-US" dirty="0"/>
              <a:t>Add title here</a:t>
            </a:r>
          </a:p>
        </p:txBody>
      </p:sp>
      <p:sp>
        <p:nvSpPr>
          <p:cNvPr id="10" name="Text Placeholder 8">
            <a:extLst>
              <a:ext uri="{FF2B5EF4-FFF2-40B4-BE49-F238E27FC236}">
                <a16:creationId xmlns:a16="http://schemas.microsoft.com/office/drawing/2014/main" id="{323A6671-1946-F709-7E82-44C80DD64AB9}"/>
              </a:ext>
            </a:extLst>
          </p:cNvPr>
          <p:cNvSpPr>
            <a:spLocks noGrp="1"/>
          </p:cNvSpPr>
          <p:nvPr>
            <p:ph type="body" sz="quarter" idx="18" hasCustomPrompt="1"/>
          </p:nvPr>
        </p:nvSpPr>
        <p:spPr>
          <a:xfrm>
            <a:off x="615794" y="2343058"/>
            <a:ext cx="2952831" cy="606618"/>
          </a:xfrm>
        </p:spPr>
        <p:txBody>
          <a:bodyPr lIns="182880" tIns="91440" bIns="0" anchor="b">
            <a:noAutofit/>
          </a:bodyPr>
          <a:lstStyle>
            <a:lvl1pPr marL="0" indent="0" algn="l">
              <a:lnSpc>
                <a:spcPct val="80000"/>
              </a:lnSpc>
              <a:spcBef>
                <a:spcPts val="0"/>
              </a:spcBef>
              <a:spcAft>
                <a:spcPts val="0"/>
              </a:spcAft>
              <a:buNone/>
              <a:defRPr sz="3600" b="1"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t>
            </a:r>
          </a:p>
        </p:txBody>
      </p:sp>
      <p:sp>
        <p:nvSpPr>
          <p:cNvPr id="7" name="Text Placeholder 8">
            <a:extLst>
              <a:ext uri="{FF2B5EF4-FFF2-40B4-BE49-F238E27FC236}">
                <a16:creationId xmlns:a16="http://schemas.microsoft.com/office/drawing/2014/main" id="{328BCEC0-5CC3-83C9-CC36-ACA99B599121}"/>
              </a:ext>
            </a:extLst>
          </p:cNvPr>
          <p:cNvSpPr>
            <a:spLocks noGrp="1"/>
          </p:cNvSpPr>
          <p:nvPr>
            <p:ph type="body" sz="quarter" idx="13" hasCustomPrompt="1"/>
          </p:nvPr>
        </p:nvSpPr>
        <p:spPr>
          <a:xfrm>
            <a:off x="615794" y="2961065"/>
            <a:ext cx="2952831" cy="1424122"/>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14" name="Text Placeholder 8">
            <a:extLst>
              <a:ext uri="{FF2B5EF4-FFF2-40B4-BE49-F238E27FC236}">
                <a16:creationId xmlns:a16="http://schemas.microsoft.com/office/drawing/2014/main" id="{43A5FE27-2EEB-9FD9-BA1E-EDFC1A1E0A5F}"/>
              </a:ext>
            </a:extLst>
          </p:cNvPr>
          <p:cNvSpPr>
            <a:spLocks noGrp="1"/>
          </p:cNvSpPr>
          <p:nvPr>
            <p:ph type="body" sz="quarter" idx="19" hasCustomPrompt="1"/>
          </p:nvPr>
        </p:nvSpPr>
        <p:spPr>
          <a:xfrm>
            <a:off x="615794" y="4477436"/>
            <a:ext cx="2952831" cy="606618"/>
          </a:xfrm>
        </p:spPr>
        <p:txBody>
          <a:bodyPr lIns="182880" tIns="91440" bIns="0" anchor="b">
            <a:noAutofit/>
          </a:bodyPr>
          <a:lstStyle>
            <a:lvl1pPr marL="0" indent="0" algn="l">
              <a:lnSpc>
                <a:spcPct val="80000"/>
              </a:lnSpc>
              <a:spcBef>
                <a:spcPts val="0"/>
              </a:spcBef>
              <a:spcAft>
                <a:spcPts val="0"/>
              </a:spcAft>
              <a:buNone/>
              <a:defRPr sz="3600" b="1"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t>
            </a:r>
          </a:p>
        </p:txBody>
      </p:sp>
      <p:sp>
        <p:nvSpPr>
          <p:cNvPr id="9" name="Text Placeholder 8">
            <a:extLst>
              <a:ext uri="{FF2B5EF4-FFF2-40B4-BE49-F238E27FC236}">
                <a16:creationId xmlns:a16="http://schemas.microsoft.com/office/drawing/2014/main" id="{3AEB9D99-90EB-F11D-F3C9-2CB6BED3C6E0}"/>
              </a:ext>
            </a:extLst>
          </p:cNvPr>
          <p:cNvSpPr>
            <a:spLocks noGrp="1"/>
          </p:cNvSpPr>
          <p:nvPr>
            <p:ph type="body" sz="quarter" idx="17" hasCustomPrompt="1"/>
          </p:nvPr>
        </p:nvSpPr>
        <p:spPr>
          <a:xfrm>
            <a:off x="615794" y="5103883"/>
            <a:ext cx="2952831" cy="1424122"/>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25" name="Picture Placeholder 20">
            <a:extLst>
              <a:ext uri="{FF2B5EF4-FFF2-40B4-BE49-F238E27FC236}">
                <a16:creationId xmlns:a16="http://schemas.microsoft.com/office/drawing/2014/main" id="{BDEA3CA4-93B2-4021-F0B9-521A19F409D8}"/>
              </a:ext>
            </a:extLst>
          </p:cNvPr>
          <p:cNvSpPr>
            <a:spLocks noGrp="1"/>
          </p:cNvSpPr>
          <p:nvPr>
            <p:ph type="pic" sz="quarter" idx="28"/>
          </p:nvPr>
        </p:nvSpPr>
        <p:spPr>
          <a:xfrm rot="21300000">
            <a:off x="4107844" y="-681775"/>
            <a:ext cx="2567707" cy="1495936"/>
          </a:xfrm>
          <a:solidFill>
            <a:schemeClr val="bg1"/>
          </a:solidFill>
          <a:ln w="101600">
            <a:solidFill>
              <a:schemeClr val="bg1"/>
            </a:solidFill>
            <a:miter lim="800000"/>
          </a:ln>
        </p:spPr>
        <p:txBody>
          <a:bodyPr anchor="ctr">
            <a:normAutofit/>
          </a:bodyPr>
          <a:lstStyle>
            <a:lvl1pPr marL="0" indent="0" algn="ctr">
              <a:buNone/>
              <a:defRPr sz="1400">
                <a:solidFill>
                  <a:schemeClr val="tx1"/>
                </a:solidFill>
              </a:defRPr>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EE07DBE0-5A3C-B63E-5665-B9D34F5294DC}"/>
              </a:ext>
            </a:extLst>
          </p:cNvPr>
          <p:cNvSpPr>
            <a:spLocks noGrp="1"/>
          </p:cNvSpPr>
          <p:nvPr>
            <p:ph type="pic" sz="quarter" idx="24"/>
          </p:nvPr>
        </p:nvSpPr>
        <p:spPr>
          <a:xfrm rot="21300000">
            <a:off x="4248784" y="883663"/>
            <a:ext cx="2567707" cy="1495936"/>
          </a:xfrm>
          <a:solidFill>
            <a:schemeClr val="bg1"/>
          </a:solidFill>
          <a:ln w="101600">
            <a:solidFill>
              <a:schemeClr val="bg1"/>
            </a:solidFill>
            <a:miter lim="800000"/>
          </a:ln>
        </p:spPr>
        <p:txBody>
          <a:bodyPr anchor="ctr">
            <a:normAutofit/>
          </a:bodyPr>
          <a:lstStyle>
            <a:lvl1pPr marL="0" indent="0" algn="ctr">
              <a:buNone/>
              <a:defRPr sz="1400">
                <a:solidFill>
                  <a:schemeClr val="tx1"/>
                </a:solidFill>
              </a:defRPr>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75EEC05E-C27F-7B86-EC37-93201AD71D36}"/>
              </a:ext>
            </a:extLst>
          </p:cNvPr>
          <p:cNvSpPr>
            <a:spLocks noGrp="1"/>
          </p:cNvSpPr>
          <p:nvPr>
            <p:ph type="pic" sz="quarter" idx="25"/>
          </p:nvPr>
        </p:nvSpPr>
        <p:spPr>
          <a:xfrm rot="21300000">
            <a:off x="4379143" y="2466134"/>
            <a:ext cx="2567707" cy="1495936"/>
          </a:xfrm>
          <a:solidFill>
            <a:schemeClr val="bg1"/>
          </a:solidFill>
          <a:ln w="101600">
            <a:solidFill>
              <a:schemeClr val="bg1"/>
            </a:solidFill>
            <a:miter lim="800000"/>
          </a:ln>
        </p:spPr>
        <p:txBody>
          <a:bodyPr anchor="ctr">
            <a:normAutofit/>
          </a:bodyPr>
          <a:lstStyle>
            <a:lvl1pPr marL="0" indent="0" algn="ctr">
              <a:buNone/>
              <a:defRPr sz="1400">
                <a:solidFill>
                  <a:schemeClr val="tx1"/>
                </a:solidFill>
              </a:defRPr>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27D4BAA7-73FC-63DB-FFAC-46141BF83A1D}"/>
              </a:ext>
            </a:extLst>
          </p:cNvPr>
          <p:cNvSpPr>
            <a:spLocks noGrp="1"/>
          </p:cNvSpPr>
          <p:nvPr>
            <p:ph type="pic" sz="quarter" idx="26"/>
          </p:nvPr>
        </p:nvSpPr>
        <p:spPr>
          <a:xfrm rot="21300000">
            <a:off x="4503718" y="4041542"/>
            <a:ext cx="2567707" cy="1495936"/>
          </a:xfrm>
          <a:solidFill>
            <a:schemeClr val="bg1"/>
          </a:solidFill>
          <a:ln w="101600">
            <a:solidFill>
              <a:schemeClr val="bg1"/>
            </a:solidFill>
            <a:miter lim="800000"/>
          </a:ln>
        </p:spPr>
        <p:txBody>
          <a:bodyPr anchor="ctr">
            <a:normAutofit/>
          </a:bodyPr>
          <a:lstStyle>
            <a:lvl1pPr marL="0" indent="0" algn="ctr">
              <a:buNone/>
              <a:defRPr sz="1400">
                <a:solidFill>
                  <a:schemeClr val="tx1"/>
                </a:solidFill>
              </a:defRPr>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8D2EF1D5-CCCB-E4D1-2001-54D836CED676}"/>
              </a:ext>
            </a:extLst>
          </p:cNvPr>
          <p:cNvSpPr>
            <a:spLocks noGrp="1"/>
          </p:cNvSpPr>
          <p:nvPr>
            <p:ph type="pic" sz="quarter" idx="27"/>
          </p:nvPr>
        </p:nvSpPr>
        <p:spPr>
          <a:xfrm rot="21300000">
            <a:off x="4634077" y="5624013"/>
            <a:ext cx="2567707" cy="1495936"/>
          </a:xfrm>
          <a:solidFill>
            <a:schemeClr val="bg1"/>
          </a:solidFill>
          <a:ln w="101600">
            <a:solidFill>
              <a:schemeClr val="bg1"/>
            </a:solidFill>
            <a:miter lim="800000"/>
          </a:ln>
        </p:spPr>
        <p:txBody>
          <a:bodyPr anchor="ctr">
            <a:normAutofit/>
          </a:bodyPr>
          <a:lstStyle>
            <a:lvl1pPr marL="0" indent="0" algn="ctr">
              <a:buNone/>
              <a:defRPr sz="1400">
                <a:solidFill>
                  <a:schemeClr val="tx1"/>
                </a:solidFill>
              </a:defRPr>
            </a:lvl1pPr>
          </a:lstStyle>
          <a:p>
            <a:r>
              <a:rPr lang="en-US"/>
              <a:t>Click icon to add picture</a:t>
            </a:r>
            <a:endParaRPr lang="en-US" dirty="0"/>
          </a:p>
        </p:txBody>
      </p:sp>
      <p:sp>
        <p:nvSpPr>
          <p:cNvPr id="18" name="Text Placeholder 8">
            <a:extLst>
              <a:ext uri="{FF2B5EF4-FFF2-40B4-BE49-F238E27FC236}">
                <a16:creationId xmlns:a16="http://schemas.microsoft.com/office/drawing/2014/main" id="{C255B2F0-6D15-1854-B8B0-50268296487F}"/>
              </a:ext>
            </a:extLst>
          </p:cNvPr>
          <p:cNvSpPr>
            <a:spLocks noGrp="1"/>
          </p:cNvSpPr>
          <p:nvPr>
            <p:ph type="body" sz="quarter" idx="22" hasCustomPrompt="1"/>
          </p:nvPr>
        </p:nvSpPr>
        <p:spPr>
          <a:xfrm>
            <a:off x="7869133" y="2343058"/>
            <a:ext cx="2952831" cy="606618"/>
          </a:xfrm>
        </p:spPr>
        <p:txBody>
          <a:bodyPr lIns="182880" tIns="91440" bIns="0" anchor="b">
            <a:noAutofit/>
          </a:bodyPr>
          <a:lstStyle>
            <a:lvl1pPr marL="0" indent="0" algn="l">
              <a:lnSpc>
                <a:spcPct val="80000"/>
              </a:lnSpc>
              <a:spcBef>
                <a:spcPts val="0"/>
              </a:spcBef>
              <a:spcAft>
                <a:spcPts val="0"/>
              </a:spcAft>
              <a:buNone/>
              <a:defRPr sz="3600" b="1"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t>
            </a:r>
          </a:p>
        </p:txBody>
      </p:sp>
      <p:sp>
        <p:nvSpPr>
          <p:cNvPr id="15" name="Text Placeholder 8">
            <a:extLst>
              <a:ext uri="{FF2B5EF4-FFF2-40B4-BE49-F238E27FC236}">
                <a16:creationId xmlns:a16="http://schemas.microsoft.com/office/drawing/2014/main" id="{F429D741-FEFA-4110-079B-98F3DE5B7CE8}"/>
              </a:ext>
            </a:extLst>
          </p:cNvPr>
          <p:cNvSpPr>
            <a:spLocks noGrp="1"/>
          </p:cNvSpPr>
          <p:nvPr>
            <p:ph type="body" sz="quarter" idx="20" hasCustomPrompt="1"/>
          </p:nvPr>
        </p:nvSpPr>
        <p:spPr>
          <a:xfrm>
            <a:off x="7869133" y="2961065"/>
            <a:ext cx="2952831" cy="1424122"/>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19" name="Text Placeholder 8">
            <a:extLst>
              <a:ext uri="{FF2B5EF4-FFF2-40B4-BE49-F238E27FC236}">
                <a16:creationId xmlns:a16="http://schemas.microsoft.com/office/drawing/2014/main" id="{CF633161-1E12-4448-2ED8-928DFA2FB8B8}"/>
              </a:ext>
            </a:extLst>
          </p:cNvPr>
          <p:cNvSpPr>
            <a:spLocks noGrp="1"/>
          </p:cNvSpPr>
          <p:nvPr>
            <p:ph type="body" sz="quarter" idx="23" hasCustomPrompt="1"/>
          </p:nvPr>
        </p:nvSpPr>
        <p:spPr>
          <a:xfrm>
            <a:off x="7869133" y="4477436"/>
            <a:ext cx="2952831" cy="606618"/>
          </a:xfrm>
        </p:spPr>
        <p:txBody>
          <a:bodyPr lIns="182880" tIns="91440" bIns="0" anchor="b">
            <a:noAutofit/>
          </a:bodyPr>
          <a:lstStyle>
            <a:lvl1pPr marL="0" indent="0" algn="l">
              <a:lnSpc>
                <a:spcPct val="80000"/>
              </a:lnSpc>
              <a:spcBef>
                <a:spcPts val="0"/>
              </a:spcBef>
              <a:spcAft>
                <a:spcPts val="0"/>
              </a:spcAft>
              <a:buNone/>
              <a:defRPr sz="3600" b="1"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t>
            </a:r>
          </a:p>
        </p:txBody>
      </p:sp>
      <p:sp>
        <p:nvSpPr>
          <p:cNvPr id="16" name="Text Placeholder 8">
            <a:extLst>
              <a:ext uri="{FF2B5EF4-FFF2-40B4-BE49-F238E27FC236}">
                <a16:creationId xmlns:a16="http://schemas.microsoft.com/office/drawing/2014/main" id="{5620250D-C9EE-D124-E6C3-6A774C2E0B22}"/>
              </a:ext>
            </a:extLst>
          </p:cNvPr>
          <p:cNvSpPr>
            <a:spLocks noGrp="1"/>
          </p:cNvSpPr>
          <p:nvPr>
            <p:ph type="body" sz="quarter" idx="21" hasCustomPrompt="1"/>
          </p:nvPr>
        </p:nvSpPr>
        <p:spPr>
          <a:xfrm>
            <a:off x="7869133" y="5103883"/>
            <a:ext cx="2952831" cy="1424122"/>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4" name="Footer Placeholder 3"/>
          <p:cNvSpPr>
            <a:spLocks noGrp="1"/>
          </p:cNvSpPr>
          <p:nvPr>
            <p:ph type="ftr" sz="quarter" idx="11"/>
          </p:nvPr>
        </p:nvSpPr>
        <p:spPr>
          <a:xfrm rot="5400000">
            <a:off x="9526966" y="3268981"/>
            <a:ext cx="4297683" cy="320040"/>
          </a:xfrm>
        </p:spPr>
        <p:txBody>
          <a:bodyPr/>
          <a:lstStyle>
            <a:lvl1pPr algn="ctr">
              <a:defRPr sz="1000" cap="all" spc="300" baseline="0">
                <a:solidFill>
                  <a:schemeClr val="bg1"/>
                </a:solidFill>
              </a:defRPr>
            </a:lvl1pPr>
          </a:lstStyle>
          <a:p>
            <a:r>
              <a:rPr lang="en-US" dirty="0"/>
              <a:t>Add a footer</a:t>
            </a:r>
          </a:p>
        </p:txBody>
      </p:sp>
      <p:sp>
        <p:nvSpPr>
          <p:cNvPr id="6" name="Slide Number Placeholder 4">
            <a:extLst>
              <a:ext uri="{FF2B5EF4-FFF2-40B4-BE49-F238E27FC236}">
                <a16:creationId xmlns:a16="http://schemas.microsoft.com/office/drawing/2014/main" id="{2A3878EF-AD8A-6F14-C45F-10A5F4778A47}"/>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383143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10319" y="0"/>
            <a:ext cx="12171363"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2851354" y="4732215"/>
            <a:ext cx="6464808" cy="1049153"/>
          </a:xfrm>
          <a:solidFill>
            <a:schemeClr val="bg1"/>
          </a:solidFill>
          <a:ln w="38100">
            <a:solidFill>
              <a:schemeClr val="bg1"/>
            </a:solidFill>
          </a:ln>
        </p:spPr>
        <p:txBody>
          <a:bodyPr tIns="0" rIns="1554480" bIns="0"/>
          <a:lstStyle>
            <a:lvl1pPr algn="l">
              <a:lnSpc>
                <a:spcPct val="100000"/>
              </a:lnSpc>
              <a:defRPr sz="2400" b="0" cap="all" baseline="0"/>
            </a:lvl1pPr>
          </a:lstStyle>
          <a:p>
            <a:r>
              <a:rPr lang="en-US" dirty="0"/>
              <a:t>Add title here</a:t>
            </a:r>
          </a:p>
        </p:txBody>
      </p:sp>
      <p:sp>
        <p:nvSpPr>
          <p:cNvPr id="8" name="Picture Placeholder 7">
            <a:extLst>
              <a:ext uri="{FF2B5EF4-FFF2-40B4-BE49-F238E27FC236}">
                <a16:creationId xmlns:a16="http://schemas.microsoft.com/office/drawing/2014/main" id="{2E019FD6-E327-278B-6E1F-490E0C6140B3}"/>
              </a:ext>
            </a:extLst>
          </p:cNvPr>
          <p:cNvSpPr>
            <a:spLocks noGrp="1"/>
          </p:cNvSpPr>
          <p:nvPr>
            <p:ph type="pic" sz="quarter" idx="15"/>
          </p:nvPr>
        </p:nvSpPr>
        <p:spPr>
          <a:xfrm>
            <a:off x="2851354" y="1022350"/>
            <a:ext cx="6468701" cy="3716338"/>
          </a:xfrm>
          <a:solidFill>
            <a:schemeClr val="tx1">
              <a:lumMod val="95000"/>
              <a:lumOff val="5000"/>
            </a:schemeClr>
          </a:solidFill>
          <a:ln w="38100">
            <a:solidFill>
              <a:schemeClr val="bg1"/>
            </a:solidFill>
          </a:ln>
        </p:spPr>
        <p:txBody>
          <a:bodyPr anchor="ctr">
            <a:normAutofit/>
          </a:bodyPr>
          <a:lstStyle>
            <a:lvl1pPr marL="0" indent="0" algn="ctr">
              <a:buNone/>
              <a:defRPr sz="1800">
                <a:solidFill>
                  <a:schemeClr val="bg1"/>
                </a:solidFill>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5987846" y="4768646"/>
            <a:ext cx="3254473" cy="963562"/>
          </a:xfrm>
        </p:spPr>
        <p:txBody>
          <a:bodyPr tIns="0" bIns="0" anchor="ctr">
            <a:noAutofit/>
          </a:bodyPr>
          <a:lstStyle>
            <a:lvl1pPr marL="0" indent="0" algn="r">
              <a:spcBef>
                <a:spcPts val="0"/>
              </a:spcBef>
              <a:buNone/>
              <a:defRPr sz="1000" cap="none" baseline="0"/>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10" name="Footer Placeholder 3">
            <a:extLst>
              <a:ext uri="{FF2B5EF4-FFF2-40B4-BE49-F238E27FC236}">
                <a16:creationId xmlns:a16="http://schemas.microsoft.com/office/drawing/2014/main" id="{0E0D6ED6-B6FA-F1C5-5CA0-7A79C5B21AF5}"/>
              </a:ext>
            </a:extLst>
          </p:cNvPr>
          <p:cNvSpPr>
            <a:spLocks noGrp="1"/>
          </p:cNvSpPr>
          <p:nvPr>
            <p:ph type="ftr" sz="quarter" idx="11"/>
          </p:nvPr>
        </p:nvSpPr>
        <p:spPr>
          <a:xfrm rot="5400000">
            <a:off x="9526966" y="3268981"/>
            <a:ext cx="4297683" cy="320040"/>
          </a:xfrm>
        </p:spPr>
        <p:txBody>
          <a:bodyPr/>
          <a:lstStyle>
            <a:lvl1pPr algn="ctr">
              <a:defRPr sz="1000" cap="all" spc="300" baseline="0">
                <a:solidFill>
                  <a:schemeClr val="bg1"/>
                </a:solidFill>
              </a:defRPr>
            </a:lvl1pPr>
          </a:lstStyle>
          <a:p>
            <a:r>
              <a:rPr lang="en-US" dirty="0"/>
              <a:t>Add a footer</a:t>
            </a:r>
          </a:p>
        </p:txBody>
      </p:sp>
      <p:sp>
        <p:nvSpPr>
          <p:cNvPr id="6" name="Slide Number Placeholder 4">
            <a:extLst>
              <a:ext uri="{FF2B5EF4-FFF2-40B4-BE49-F238E27FC236}">
                <a16:creationId xmlns:a16="http://schemas.microsoft.com/office/drawing/2014/main" id="{213F00D4-D960-3198-B8D7-BE4D293B66DC}"/>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56041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1139749" y="465687"/>
            <a:ext cx="3657083" cy="2219640"/>
          </a:xfrm>
          <a:noFill/>
        </p:spPr>
        <p:txBody>
          <a:bodyPr tIns="0" rIns="182880" bIns="0" anchor="b"/>
          <a:lstStyle>
            <a:lvl1pPr algn="l">
              <a:lnSpc>
                <a:spcPct val="100000"/>
              </a:lnSpc>
              <a:defRPr sz="3200" b="0" cap="all" baseline="0">
                <a:solidFill>
                  <a:schemeClr val="bg1"/>
                </a:solidFill>
              </a:defRPr>
            </a:lvl1pPr>
          </a:lstStyle>
          <a:p>
            <a:r>
              <a:rPr lang="en-US" dirty="0"/>
              <a:t>Add title here</a:t>
            </a:r>
          </a:p>
        </p:txBody>
      </p:sp>
      <p:sp>
        <p:nvSpPr>
          <p:cNvPr id="4" name="Footer Placeholder 3"/>
          <p:cNvSpPr>
            <a:spLocks noGrp="1"/>
          </p:cNvSpPr>
          <p:nvPr>
            <p:ph type="ftr" sz="quarter" idx="11"/>
          </p:nvPr>
        </p:nvSpPr>
        <p:spPr>
          <a:xfrm rot="16200000" flipH="1">
            <a:off x="-1644584" y="3268981"/>
            <a:ext cx="4297683" cy="320040"/>
          </a:xfrm>
        </p:spPr>
        <p:txBody>
          <a:bodyPr/>
          <a:lstStyle>
            <a:lvl1pPr algn="ctr">
              <a:defRPr sz="1000" cap="all" spc="300" baseline="0">
                <a:solidFill>
                  <a:schemeClr val="bg1"/>
                </a:solidFill>
              </a:defRPr>
            </a:lvl1pPr>
          </a:lstStyle>
          <a:p>
            <a:r>
              <a:rPr lang="en-US" dirty="0"/>
              <a:t>Add a footer</a:t>
            </a:r>
          </a:p>
        </p:txBody>
      </p:sp>
      <p:sp>
        <p:nvSpPr>
          <p:cNvPr id="6" name="Slide Number Placeholder 4">
            <a:extLst>
              <a:ext uri="{FF2B5EF4-FFF2-40B4-BE49-F238E27FC236}">
                <a16:creationId xmlns:a16="http://schemas.microsoft.com/office/drawing/2014/main" id="{2A3878EF-AD8A-6F14-C45F-10A5F4778A47}"/>
              </a:ext>
            </a:extLst>
          </p:cNvPr>
          <p:cNvSpPr>
            <a:spLocks noGrp="1"/>
          </p:cNvSpPr>
          <p:nvPr>
            <p:ph type="sldNum" sz="quarter" idx="12"/>
          </p:nvPr>
        </p:nvSpPr>
        <p:spPr>
          <a:xfrm>
            <a:off x="17379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1139749" y="2870521"/>
            <a:ext cx="3657083" cy="3523103"/>
          </a:xfrm>
        </p:spPr>
        <p:txBody>
          <a:bodyPr lIns="182880" tIns="91440" bIns="91440" anchor="t">
            <a:noAutofit/>
          </a:bodyPr>
          <a:lstStyle>
            <a:lvl1pPr marL="0" indent="0" algn="l">
              <a:lnSpc>
                <a:spcPct val="150000"/>
              </a:lnSpc>
              <a:spcBef>
                <a:spcPts val="1000"/>
              </a:spcBef>
              <a:spcAft>
                <a:spcPts val="1200"/>
              </a:spcAft>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5405422" y="0"/>
            <a:ext cx="6776260"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11" name="Picture Placeholder 29">
            <a:extLst>
              <a:ext uri="{FF2B5EF4-FFF2-40B4-BE49-F238E27FC236}">
                <a16:creationId xmlns:a16="http://schemas.microsoft.com/office/drawing/2014/main" id="{B5CD338C-2F7C-B33D-EFE4-3627B50598F6}"/>
              </a:ext>
            </a:extLst>
          </p:cNvPr>
          <p:cNvSpPr>
            <a:spLocks noGrp="1"/>
          </p:cNvSpPr>
          <p:nvPr>
            <p:ph type="pic" sz="quarter" idx="21"/>
          </p:nvPr>
        </p:nvSpPr>
        <p:spPr>
          <a:xfrm>
            <a:off x="6843824" y="1175984"/>
            <a:ext cx="3898726" cy="3454729"/>
          </a:xfrm>
          <a:prstGeom prst="snip1Rect">
            <a:avLst>
              <a:gd name="adj" fmla="val 24504"/>
            </a:avLst>
          </a:prstGeom>
          <a:noFill/>
        </p:spPr>
        <p:txBody>
          <a:bodyPr>
            <a:normAutofit/>
          </a:bodyPr>
          <a:lstStyle>
            <a:lvl1pPr marL="0" indent="0" algn="ctr">
              <a:buNone/>
              <a:defRPr sz="1800">
                <a:solidFill>
                  <a:schemeClr val="bg1"/>
                </a:solidFill>
              </a:defRPr>
            </a:lvl1pPr>
          </a:lstStyle>
          <a:p>
            <a:r>
              <a:rPr lang="en-US"/>
              <a:t>Click icon to add picture</a:t>
            </a:r>
            <a:endParaRPr lang="en-US" dirty="0"/>
          </a:p>
        </p:txBody>
      </p:sp>
      <p:sp>
        <p:nvSpPr>
          <p:cNvPr id="3" name="Text Placeholder 7">
            <a:extLst>
              <a:ext uri="{FF2B5EF4-FFF2-40B4-BE49-F238E27FC236}">
                <a16:creationId xmlns:a16="http://schemas.microsoft.com/office/drawing/2014/main" id="{7BD13C0E-D028-0E2C-1D89-BD45FA614C77}"/>
              </a:ext>
            </a:extLst>
          </p:cNvPr>
          <p:cNvSpPr>
            <a:spLocks noGrp="1"/>
          </p:cNvSpPr>
          <p:nvPr>
            <p:ph type="body" sz="quarter" idx="15" hasCustomPrompt="1"/>
          </p:nvPr>
        </p:nvSpPr>
        <p:spPr>
          <a:xfrm>
            <a:off x="6814328" y="4630714"/>
            <a:ext cx="3928221" cy="1091319"/>
          </a:xfrm>
          <a:solidFill>
            <a:schemeClr val="bg1"/>
          </a:solidFill>
        </p:spPr>
        <p:txBody>
          <a:bodyPr lIns="274320" rIns="1645920" anchor="ctr">
            <a:noAutofit/>
          </a:bodyPr>
          <a:lstStyle>
            <a:lvl1pPr marL="0" indent="0">
              <a:spcBef>
                <a:spcPts val="0"/>
              </a:spcBef>
              <a:buNone/>
              <a:defRPr sz="18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The Eiffel Tower</a:t>
            </a:r>
          </a:p>
        </p:txBody>
      </p:sp>
      <p:sp>
        <p:nvSpPr>
          <p:cNvPr id="5" name="Text Placeholder 10">
            <a:extLst>
              <a:ext uri="{FF2B5EF4-FFF2-40B4-BE49-F238E27FC236}">
                <a16:creationId xmlns:a16="http://schemas.microsoft.com/office/drawing/2014/main" id="{D7946642-0A6F-A470-06E6-4D592D61900D}"/>
              </a:ext>
            </a:extLst>
          </p:cNvPr>
          <p:cNvSpPr>
            <a:spLocks noGrp="1"/>
          </p:cNvSpPr>
          <p:nvPr>
            <p:ph type="body" sz="quarter" idx="16" hasCustomPrompt="1"/>
          </p:nvPr>
        </p:nvSpPr>
        <p:spPr>
          <a:xfrm rot="16200000" flipH="1">
            <a:off x="9903993" y="4913552"/>
            <a:ext cx="836000" cy="515732"/>
          </a:xfrm>
        </p:spPr>
        <p:txBody>
          <a:bodyPr lIns="0" tIns="0" rIns="0" bIns="0" anchor="b">
            <a:noAutofit/>
          </a:bodyPr>
          <a:lstStyle>
            <a:lvl1pPr marL="0" indent="0" algn="ctr">
              <a:lnSpc>
                <a:spcPct val="150000"/>
              </a:lnSpc>
              <a:buNone/>
              <a:defRPr sz="1000" cap="all" baseline="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dirty="0"/>
              <a:t>Add text here</a:t>
            </a:r>
          </a:p>
        </p:txBody>
      </p:sp>
    </p:spTree>
    <p:extLst>
      <p:ext uri="{BB962C8B-B14F-4D97-AF65-F5344CB8AC3E}">
        <p14:creationId xmlns:p14="http://schemas.microsoft.com/office/powerpoint/2010/main" val="250389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0" y="0"/>
            <a:ext cx="12188952"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3818496" y="4849171"/>
            <a:ext cx="4550000" cy="1227538"/>
          </a:xfrm>
        </p:spPr>
        <p:txBody>
          <a:bodyPr tIns="0" rIns="2651760" bIns="0"/>
          <a:lstStyle>
            <a:lvl1pPr algn="l">
              <a:lnSpc>
                <a:spcPct val="100000"/>
              </a:lnSpc>
              <a:defRPr sz="2400" b="0" cap="all" baseline="0"/>
            </a:lvl1pPr>
          </a:lstStyle>
          <a:p>
            <a:r>
              <a:rPr lang="en-US" dirty="0"/>
              <a:t>Add title here</a:t>
            </a:r>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5717894" y="4930815"/>
            <a:ext cx="2586501" cy="1041721"/>
          </a:xfrm>
        </p:spPr>
        <p:txBody>
          <a:bodyPr tIns="0" bIns="0" anchor="ctr">
            <a:noAutofit/>
          </a:bodyPr>
          <a:lstStyle>
            <a:lvl1pPr marL="0" indent="0" algn="r">
              <a:spcBef>
                <a:spcPts val="0"/>
              </a:spcBef>
              <a:buNone/>
              <a:defRPr sz="900" cap="none" baseline="0"/>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4" name="Footer Placeholder 3"/>
          <p:cNvSpPr>
            <a:spLocks noGrp="1"/>
          </p:cNvSpPr>
          <p:nvPr>
            <p:ph type="ftr" sz="quarter" idx="11"/>
          </p:nvPr>
        </p:nvSpPr>
        <p:spPr>
          <a:xfrm rot="5400000">
            <a:off x="9526966" y="3268981"/>
            <a:ext cx="4297683" cy="320040"/>
          </a:xfrm>
        </p:spPr>
        <p:txBody>
          <a:bodyPr/>
          <a:lstStyle>
            <a:lvl1pPr algn="ctr">
              <a:defRPr sz="1000" cap="all" spc="300" baseline="0">
                <a:solidFill>
                  <a:schemeClr val="bg1"/>
                </a:solidFill>
              </a:defRPr>
            </a:lvl1pPr>
          </a:lstStyle>
          <a:p>
            <a:r>
              <a:rPr lang="en-US" dirty="0"/>
              <a:t>Add a footer</a:t>
            </a:r>
          </a:p>
        </p:txBody>
      </p:sp>
      <p:sp>
        <p:nvSpPr>
          <p:cNvPr id="18" name="Slide Number Placeholder 4">
            <a:extLst>
              <a:ext uri="{FF2B5EF4-FFF2-40B4-BE49-F238E27FC236}">
                <a16:creationId xmlns:a16="http://schemas.microsoft.com/office/drawing/2014/main" id="{452A4003-97CF-4525-57AE-22D10F701863}"/>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1553953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1F09512-75A9-AAB4-4839-A7F90B39BCCE}"/>
              </a:ext>
            </a:extLst>
          </p:cNvPr>
          <p:cNvSpPr>
            <a:spLocks noGrp="1"/>
          </p:cNvSpPr>
          <p:nvPr>
            <p:ph type="pic" sz="quarter" idx="14"/>
          </p:nvPr>
        </p:nvSpPr>
        <p:spPr>
          <a:xfrm>
            <a:off x="0" y="0"/>
            <a:ext cx="12188952" cy="6858000"/>
          </a:xfrm>
        </p:spPr>
        <p:txBody>
          <a:bodyPr tIns="274320">
            <a:normAutofit/>
          </a:bodyPr>
          <a:lstStyle>
            <a:lvl1pPr marL="0" indent="0"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CB3C702-F223-5D3D-87AA-88F4AA55093D}"/>
              </a:ext>
            </a:extLst>
          </p:cNvPr>
          <p:cNvSpPr>
            <a:spLocks noGrp="1"/>
          </p:cNvSpPr>
          <p:nvPr>
            <p:ph type="title" hasCustomPrompt="1"/>
          </p:nvPr>
        </p:nvSpPr>
        <p:spPr>
          <a:xfrm>
            <a:off x="6341173" y="2413630"/>
            <a:ext cx="4214938" cy="1246862"/>
          </a:xfrm>
          <a:noFill/>
        </p:spPr>
        <p:txBody>
          <a:bodyPr tIns="0" rIns="182880" bIns="0"/>
          <a:lstStyle>
            <a:lvl1pPr algn="l">
              <a:lnSpc>
                <a:spcPct val="100000"/>
              </a:lnSpc>
              <a:defRPr sz="5400" b="0" cap="all" baseline="0">
                <a:solidFill>
                  <a:schemeClr val="bg1"/>
                </a:solidFill>
              </a:defRPr>
            </a:lvl1pPr>
          </a:lstStyle>
          <a:p>
            <a:r>
              <a:rPr lang="en-US" dirty="0"/>
              <a:t>Add title</a:t>
            </a:r>
          </a:p>
        </p:txBody>
      </p:sp>
      <p:sp>
        <p:nvSpPr>
          <p:cNvPr id="12" name="Picture Placeholder 29">
            <a:extLst>
              <a:ext uri="{FF2B5EF4-FFF2-40B4-BE49-F238E27FC236}">
                <a16:creationId xmlns:a16="http://schemas.microsoft.com/office/drawing/2014/main" id="{0166EA40-1FD8-FC87-FFA9-4F74159BDA67}"/>
              </a:ext>
            </a:extLst>
          </p:cNvPr>
          <p:cNvSpPr>
            <a:spLocks noGrp="1"/>
          </p:cNvSpPr>
          <p:nvPr>
            <p:ph type="pic" sz="quarter" idx="21"/>
          </p:nvPr>
        </p:nvSpPr>
        <p:spPr>
          <a:xfrm rot="20785047">
            <a:off x="740905" y="-125844"/>
            <a:ext cx="2497252" cy="2283493"/>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11" name="Text Placeholder 7">
            <a:extLst>
              <a:ext uri="{FF2B5EF4-FFF2-40B4-BE49-F238E27FC236}">
                <a16:creationId xmlns:a16="http://schemas.microsoft.com/office/drawing/2014/main" id="{B773A389-C26B-D506-4E69-941C7420298D}"/>
              </a:ext>
            </a:extLst>
          </p:cNvPr>
          <p:cNvSpPr>
            <a:spLocks noGrp="1"/>
          </p:cNvSpPr>
          <p:nvPr>
            <p:ph type="body" sz="quarter" idx="15" hasCustomPrompt="1"/>
          </p:nvPr>
        </p:nvSpPr>
        <p:spPr>
          <a:xfrm rot="20782664">
            <a:off x="1068764" y="2130901"/>
            <a:ext cx="2541164" cy="634039"/>
          </a:xfrm>
          <a:solidFill>
            <a:schemeClr val="bg1"/>
          </a:solidFill>
          <a:ln w="38100">
            <a:solidFill>
              <a:schemeClr val="bg1"/>
            </a:solidFill>
          </a:ln>
        </p:spPr>
        <p:txBody>
          <a:bodyPr lIns="0" rIns="0" anchor="ctr">
            <a:noAutofit/>
          </a:bodyPr>
          <a:lstStyle>
            <a:lvl1pPr marL="0" indent="0" algn="ctr">
              <a:spcBef>
                <a:spcPts val="0"/>
              </a:spcBef>
              <a:buNone/>
              <a:defRPr sz="10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
        <p:nvSpPr>
          <p:cNvPr id="20" name="Picture Placeholder 29">
            <a:extLst>
              <a:ext uri="{FF2B5EF4-FFF2-40B4-BE49-F238E27FC236}">
                <a16:creationId xmlns:a16="http://schemas.microsoft.com/office/drawing/2014/main" id="{21EE5958-F81F-2C88-455E-BFA85E3073E4}"/>
              </a:ext>
            </a:extLst>
          </p:cNvPr>
          <p:cNvSpPr>
            <a:spLocks noGrp="1"/>
          </p:cNvSpPr>
          <p:nvPr>
            <p:ph type="pic" sz="quarter" idx="25"/>
          </p:nvPr>
        </p:nvSpPr>
        <p:spPr>
          <a:xfrm rot="254210">
            <a:off x="853163" y="2912573"/>
            <a:ext cx="2497252" cy="2283493"/>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19" name="Text Placeholder 7">
            <a:extLst>
              <a:ext uri="{FF2B5EF4-FFF2-40B4-BE49-F238E27FC236}">
                <a16:creationId xmlns:a16="http://schemas.microsoft.com/office/drawing/2014/main" id="{2CBF88D7-D55C-D6A7-CE2A-2A92343C9BCB}"/>
              </a:ext>
            </a:extLst>
          </p:cNvPr>
          <p:cNvSpPr>
            <a:spLocks noGrp="1"/>
          </p:cNvSpPr>
          <p:nvPr>
            <p:ph type="body" sz="quarter" idx="24" hasCustomPrompt="1"/>
          </p:nvPr>
        </p:nvSpPr>
        <p:spPr>
          <a:xfrm rot="251827">
            <a:off x="725500" y="5194783"/>
            <a:ext cx="2541164" cy="634039"/>
          </a:xfrm>
          <a:solidFill>
            <a:schemeClr val="bg1"/>
          </a:solidFill>
          <a:ln w="38100">
            <a:solidFill>
              <a:schemeClr val="bg1"/>
            </a:solidFill>
          </a:ln>
        </p:spPr>
        <p:txBody>
          <a:bodyPr lIns="0" rIns="0" anchor="ctr">
            <a:noAutofit/>
          </a:bodyPr>
          <a:lstStyle>
            <a:lvl1pPr marL="0" indent="0" algn="ctr">
              <a:spcBef>
                <a:spcPts val="0"/>
              </a:spcBef>
              <a:buNone/>
              <a:defRPr sz="10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
        <p:nvSpPr>
          <p:cNvPr id="16" name="Picture Placeholder 29">
            <a:extLst>
              <a:ext uri="{FF2B5EF4-FFF2-40B4-BE49-F238E27FC236}">
                <a16:creationId xmlns:a16="http://schemas.microsoft.com/office/drawing/2014/main" id="{7CE52B86-AAAA-2923-653F-C82020B79F79}"/>
              </a:ext>
            </a:extLst>
          </p:cNvPr>
          <p:cNvSpPr>
            <a:spLocks noGrp="1"/>
          </p:cNvSpPr>
          <p:nvPr>
            <p:ph type="pic" sz="quarter" idx="23"/>
          </p:nvPr>
        </p:nvSpPr>
        <p:spPr>
          <a:xfrm rot="491533">
            <a:off x="3291733" y="1359780"/>
            <a:ext cx="2497252" cy="2283493"/>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15" name="Text Placeholder 7">
            <a:extLst>
              <a:ext uri="{FF2B5EF4-FFF2-40B4-BE49-F238E27FC236}">
                <a16:creationId xmlns:a16="http://schemas.microsoft.com/office/drawing/2014/main" id="{AEF05A0E-5E36-4B37-7C81-DAADE715E046}"/>
              </a:ext>
            </a:extLst>
          </p:cNvPr>
          <p:cNvSpPr>
            <a:spLocks noGrp="1"/>
          </p:cNvSpPr>
          <p:nvPr>
            <p:ph type="body" sz="quarter" idx="22" hasCustomPrompt="1"/>
          </p:nvPr>
        </p:nvSpPr>
        <p:spPr>
          <a:xfrm rot="489150">
            <a:off x="3057215" y="3638050"/>
            <a:ext cx="2541164" cy="634039"/>
          </a:xfrm>
          <a:solidFill>
            <a:schemeClr val="bg1"/>
          </a:solidFill>
          <a:ln w="38100">
            <a:solidFill>
              <a:schemeClr val="bg1"/>
            </a:solidFill>
          </a:ln>
        </p:spPr>
        <p:txBody>
          <a:bodyPr lIns="0" rIns="0" anchor="ctr">
            <a:noAutofit/>
          </a:bodyPr>
          <a:lstStyle>
            <a:lvl1pPr marL="0" indent="0" algn="ctr">
              <a:spcBef>
                <a:spcPts val="0"/>
              </a:spcBef>
              <a:buNone/>
              <a:defRPr sz="1000" cap="all" baseline="0"/>
            </a:lvl1pPr>
            <a:lvl2pPr marL="228600" indent="0">
              <a:buNone/>
              <a:defRPr sz="1600" cap="all" baseline="0"/>
            </a:lvl2pPr>
            <a:lvl3pPr marL="457200" indent="0">
              <a:buNone/>
              <a:defRPr sz="1600" cap="all" baseline="0"/>
            </a:lvl3pPr>
            <a:lvl4pPr marL="685800" indent="0">
              <a:buNone/>
              <a:defRPr sz="1600" cap="all" baseline="0"/>
            </a:lvl4pPr>
            <a:lvl5pPr marL="914400" indent="0">
              <a:buNone/>
              <a:defRPr sz="1600" cap="all" baseline="0"/>
            </a:lvl5pPr>
          </a:lstStyle>
          <a:p>
            <a:pPr lvl="0"/>
            <a:r>
              <a:rPr lang="en-US" dirty="0"/>
              <a:t>Add text here</a:t>
            </a:r>
          </a:p>
        </p:txBody>
      </p:sp>
      <p:sp>
        <p:nvSpPr>
          <p:cNvPr id="21" name="Picture Placeholder 29">
            <a:extLst>
              <a:ext uri="{FF2B5EF4-FFF2-40B4-BE49-F238E27FC236}">
                <a16:creationId xmlns:a16="http://schemas.microsoft.com/office/drawing/2014/main" id="{AD33E13E-A6F4-68C0-C78F-D7EE3BBCBE94}"/>
              </a:ext>
            </a:extLst>
          </p:cNvPr>
          <p:cNvSpPr>
            <a:spLocks noGrp="1"/>
          </p:cNvSpPr>
          <p:nvPr>
            <p:ph type="pic" sz="quarter" idx="26"/>
          </p:nvPr>
        </p:nvSpPr>
        <p:spPr>
          <a:xfrm rot="21172692">
            <a:off x="3248804" y="4784364"/>
            <a:ext cx="2497252" cy="2283493"/>
          </a:xfrm>
          <a:prstGeom prst="rect">
            <a:avLst/>
          </a:prstGeom>
          <a:solidFill>
            <a:schemeClr val="bg1"/>
          </a:solidFill>
          <a:ln w="38100">
            <a:solidFill>
              <a:schemeClr val="bg1"/>
            </a:solidFill>
          </a:ln>
        </p:spPr>
        <p:txBody>
          <a:bodyPr>
            <a:normAutofit/>
          </a:bodyPr>
          <a:lstStyle>
            <a:lvl1pPr marL="0" indent="0" algn="ctr">
              <a:buNone/>
              <a:defRPr sz="1800">
                <a:solidFill>
                  <a:schemeClr val="tx1"/>
                </a:solidFill>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AD76AD51-D5C3-80B0-E4F3-239BF71DEA9A}"/>
              </a:ext>
            </a:extLst>
          </p:cNvPr>
          <p:cNvSpPr>
            <a:spLocks noGrp="1"/>
          </p:cNvSpPr>
          <p:nvPr>
            <p:ph type="body" sz="quarter" idx="13" hasCustomPrompt="1"/>
          </p:nvPr>
        </p:nvSpPr>
        <p:spPr>
          <a:xfrm>
            <a:off x="6341173" y="3777163"/>
            <a:ext cx="4214938" cy="980031"/>
          </a:xfrm>
        </p:spPr>
        <p:txBody>
          <a:bodyPr lIns="182880" tIns="0" bIns="0" anchor="t">
            <a:noAutofit/>
          </a:bodyPr>
          <a:lstStyle>
            <a:lvl1pPr marL="0" indent="0" algn="l">
              <a:lnSpc>
                <a:spcPct val="150000"/>
              </a:lnSpc>
              <a:spcBef>
                <a:spcPts val="0"/>
              </a:spcBef>
              <a:buNone/>
              <a:defRPr sz="1400" cap="none" baseline="0">
                <a:solidFill>
                  <a:schemeClr val="bg1"/>
                </a:solidFill>
              </a:defRPr>
            </a:lvl1pPr>
            <a:lvl2pPr marL="228600" indent="0" algn="r">
              <a:buNone/>
              <a:defRPr sz="1000" cap="all" baseline="0"/>
            </a:lvl2pPr>
            <a:lvl3pPr marL="457200" indent="0" algn="r">
              <a:buNone/>
              <a:defRPr sz="1000" cap="all" baseline="0"/>
            </a:lvl3pPr>
            <a:lvl4pPr marL="685800" indent="0" algn="r">
              <a:buNone/>
              <a:defRPr sz="1000" cap="all" baseline="0"/>
            </a:lvl4pPr>
            <a:lvl5pPr marL="914400" indent="0" algn="r">
              <a:buNone/>
              <a:defRPr sz="1000" cap="all" baseline="0"/>
            </a:lvl5pPr>
          </a:lstStyle>
          <a:p>
            <a:pPr lvl="0"/>
            <a:r>
              <a:rPr lang="en-US" dirty="0"/>
              <a:t>Add text here</a:t>
            </a:r>
          </a:p>
        </p:txBody>
      </p:sp>
      <p:sp>
        <p:nvSpPr>
          <p:cNvPr id="4" name="Footer Placeholder 3"/>
          <p:cNvSpPr>
            <a:spLocks noGrp="1"/>
          </p:cNvSpPr>
          <p:nvPr>
            <p:ph type="ftr" sz="quarter" idx="11"/>
          </p:nvPr>
        </p:nvSpPr>
        <p:spPr>
          <a:xfrm rot="5400000">
            <a:off x="9526966" y="3268981"/>
            <a:ext cx="4297683" cy="320040"/>
          </a:xfrm>
        </p:spPr>
        <p:txBody>
          <a:bodyPr/>
          <a:lstStyle>
            <a:lvl1pPr algn="ctr">
              <a:defRPr sz="1000" cap="all" spc="300" baseline="0">
                <a:solidFill>
                  <a:schemeClr val="bg1"/>
                </a:solidFill>
              </a:defRPr>
            </a:lvl1pPr>
          </a:lstStyle>
          <a:p>
            <a:r>
              <a:rPr lang="en-US" dirty="0"/>
              <a:t>Add a footer</a:t>
            </a:r>
          </a:p>
        </p:txBody>
      </p:sp>
      <p:sp>
        <p:nvSpPr>
          <p:cNvPr id="18" name="Slide Number Placeholder 4">
            <a:extLst>
              <a:ext uri="{FF2B5EF4-FFF2-40B4-BE49-F238E27FC236}">
                <a16:creationId xmlns:a16="http://schemas.microsoft.com/office/drawing/2014/main" id="{452A4003-97CF-4525-57AE-22D10F701863}"/>
              </a:ext>
            </a:extLst>
          </p:cNvPr>
          <p:cNvSpPr>
            <a:spLocks noGrp="1"/>
          </p:cNvSpPr>
          <p:nvPr>
            <p:ph type="sldNum" sz="quarter" idx="12"/>
          </p:nvPr>
        </p:nvSpPr>
        <p:spPr>
          <a:xfrm>
            <a:off x="11345348" y="6522720"/>
            <a:ext cx="660918" cy="243840"/>
          </a:xfrm>
          <a:prstGeom prst="rect">
            <a:avLst/>
          </a:prstGeom>
        </p:spPr>
        <p:txBody>
          <a:bodyPr anchor="ctr"/>
          <a:lstStyle>
            <a:lvl1pPr algn="ctr">
              <a:defRPr sz="1000">
                <a:solidFill>
                  <a:schemeClr val="bg1"/>
                </a:solidFill>
              </a:defRPr>
            </a:lvl1pPr>
          </a:lstStyle>
          <a:p>
            <a:fld id="{42F0A33C-B6D6-454E-A4EA-5198AC78DEE3}" type="slidenum">
              <a:rPr lang="en-US" smtClean="0"/>
              <a:pPr/>
              <a:t>‹#›</a:t>
            </a:fld>
            <a:endParaRPr lang="en-US" dirty="0"/>
          </a:p>
        </p:txBody>
      </p:sp>
    </p:spTree>
    <p:extLst>
      <p:ext uri="{BB962C8B-B14F-4D97-AF65-F5344CB8AC3E}">
        <p14:creationId xmlns:p14="http://schemas.microsoft.com/office/powerpoint/2010/main" val="107308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600199" y="964692"/>
            <a:ext cx="9083233" cy="1188720"/>
          </a:xfrm>
          <a:prstGeom prst="rect">
            <a:avLst/>
          </a:prstGeom>
          <a:solidFill>
            <a:srgbClr val="FFFFFF"/>
          </a:solidFill>
          <a:ln w="31750" cap="sq">
            <a:noFill/>
            <a:miter lim="800000"/>
          </a:ln>
        </p:spPr>
        <p:txBody>
          <a:bodyPr vert="horz" lIns="182880" tIns="182880" rIns="182880" bIns="182880" rtlCol="0" anchor="ctr">
            <a:noAutofit/>
          </a:bodyPr>
          <a:lstStyle/>
          <a:p>
            <a:r>
              <a:rPr lang="en-US" noProof="0"/>
              <a:t>Click to edit Master title style</a:t>
            </a:r>
          </a:p>
        </p:txBody>
      </p:sp>
      <p:sp>
        <p:nvSpPr>
          <p:cNvPr id="3" name="Text Placeholder 2"/>
          <p:cNvSpPr>
            <a:spLocks noGrp="1"/>
          </p:cNvSpPr>
          <p:nvPr>
            <p:ph type="body" idx="1"/>
          </p:nvPr>
        </p:nvSpPr>
        <p:spPr>
          <a:xfrm>
            <a:off x="1600199" y="2638044"/>
            <a:ext cx="8974976" cy="310198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8386F08-408F-4BD2-A5F9-1FF72E18D3C3}" type="datetimeFigureOut">
              <a:rPr lang="en-US" smtClean="0"/>
              <a:pPr/>
              <a:t>10/21/2023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cap="all" baseline="0">
                <a:solidFill>
                  <a:schemeClr val="tx1">
                    <a:alpha val="70000"/>
                  </a:schemeClr>
                </a:solidFill>
              </a:defRPr>
            </a:lvl1pPr>
          </a:lstStyle>
          <a:p>
            <a:r>
              <a:rPr lang="en-US" dirty="0"/>
              <a:t>Add a footer</a:t>
            </a:r>
          </a:p>
        </p:txBody>
      </p:sp>
    </p:spTree>
    <p:extLst>
      <p:ext uri="{BB962C8B-B14F-4D97-AF65-F5344CB8AC3E}">
        <p14:creationId xmlns:p14="http://schemas.microsoft.com/office/powerpoint/2010/main" val="2353149843"/>
      </p:ext>
    </p:extLst>
  </p:cSld>
  <p:clrMap bg1="lt1" tx1="dk1" bg2="lt2" tx2="dk2" accent1="accent1" accent2="accent2" accent3="accent3" accent4="accent4" accent5="accent5" accent6="accent6" hlink="hlink" folHlink="folHlink"/>
  <p:sldLayoutIdLst>
    <p:sldLayoutId id="2147483697" r:id="rId1"/>
    <p:sldLayoutId id="2147483691" r:id="rId2"/>
    <p:sldLayoutId id="2147483692" r:id="rId3"/>
    <p:sldLayoutId id="2147483693" r:id="rId4"/>
    <p:sldLayoutId id="2147483694" r:id="rId5"/>
    <p:sldLayoutId id="2147483695" r:id="rId6"/>
    <p:sldLayoutId id="2147483696" r:id="rId7"/>
    <p:sldLayoutId id="2147483690" r:id="rId8"/>
    <p:sldLayoutId id="2147483698" r:id="rId9"/>
    <p:sldLayoutId id="2147483689" r:id="rId10"/>
  </p:sldLayoutIdLst>
  <p:txStyles>
    <p:titleStyle>
      <a:lvl1pPr algn="ctr" defTabSz="914400" rtl="0" eaLnBrk="1" latinLnBrk="0" hangingPunct="1">
        <a:lnSpc>
          <a:spcPct val="90000"/>
        </a:lnSpc>
        <a:spcBef>
          <a:spcPct val="0"/>
        </a:spcBef>
        <a:buNone/>
        <a:defRPr sz="4000" kern="1200" cap="all" spc="0" baseline="0">
          <a:solidFill>
            <a:srgbClr val="262626"/>
          </a:solidFill>
          <a:latin typeface="+mj-lt"/>
          <a:ea typeface="+mj-ea"/>
          <a:cs typeface="+mj-cs"/>
        </a:defRPr>
      </a:lvl1pPr>
    </p:titleStyle>
    <p:bodyStyle>
      <a:lvl1pPr marL="457200" indent="-457200" algn="l"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571500" indent="-3429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800100" indent="-3429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028700" indent="-3429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257300" indent="-3429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1" descr="A group of people in kayaks on a beach ">
            <a:extLst>
              <a:ext uri="{FF2B5EF4-FFF2-40B4-BE49-F238E27FC236}">
                <a16:creationId xmlns:a16="http://schemas.microsoft.com/office/drawing/2014/main" id="{1C1C9DDC-EDF1-266E-DF3C-D74A3D7C2059}"/>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p:blipFill>
        <p:spPr>
          <a:xfrm>
            <a:off x="0" y="0"/>
            <a:ext cx="12192000" cy="6858000"/>
          </a:xfrm>
        </p:spPr>
      </p:pic>
      <p:sp>
        <p:nvSpPr>
          <p:cNvPr id="6" name="Text Placeholder 5">
            <a:extLst>
              <a:ext uri="{FF2B5EF4-FFF2-40B4-BE49-F238E27FC236}">
                <a16:creationId xmlns:a16="http://schemas.microsoft.com/office/drawing/2014/main" id="{840BC226-2225-942B-BFED-4437D2C8ED1D}"/>
              </a:ext>
            </a:extLst>
          </p:cNvPr>
          <p:cNvSpPr>
            <a:spLocks noGrp="1"/>
          </p:cNvSpPr>
          <p:nvPr>
            <p:ph type="body" sz="quarter" idx="13"/>
          </p:nvPr>
        </p:nvSpPr>
        <p:spPr>
          <a:xfrm>
            <a:off x="6292643" y="4807310"/>
            <a:ext cx="4792891" cy="688975"/>
          </a:xfrm>
        </p:spPr>
        <p:txBody>
          <a:bodyPr/>
          <a:lstStyle/>
          <a:p>
            <a:r>
              <a:rPr lang="en-US" sz="2800" b="1" dirty="0">
                <a:latin typeface="Times New Roman" panose="02020603050405020304" pitchFamily="18" charset="0"/>
                <a:cs typeface="Times New Roman" panose="02020603050405020304" pitchFamily="18" charset="0"/>
              </a:rPr>
              <a:t>By . Dr Hussein Al </a:t>
            </a:r>
            <a:r>
              <a:rPr lang="en-US" sz="2800" b="1" dirty="0" err="1">
                <a:latin typeface="Times New Roman" panose="02020603050405020304" pitchFamily="18" charset="0"/>
                <a:cs typeface="Times New Roman" panose="02020603050405020304" pitchFamily="18" charset="0"/>
              </a:rPr>
              <a:t>Naji</a:t>
            </a:r>
            <a:r>
              <a:rPr lang="en-US" sz="2800" b="1"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83F251DA-B6E4-CB24-E75F-334091E39750}"/>
              </a:ext>
            </a:extLst>
          </p:cNvPr>
          <p:cNvSpPr txBox="1"/>
          <p:nvPr/>
        </p:nvSpPr>
        <p:spPr>
          <a:xfrm>
            <a:off x="2808961" y="935993"/>
            <a:ext cx="7687849" cy="2496517"/>
          </a:xfrm>
          <a:prstGeom prst="rect">
            <a:avLst/>
          </a:prstGeom>
          <a:noFill/>
        </p:spPr>
        <p:txBody>
          <a:bodyPr wrap="square">
            <a:spAutoFit/>
          </a:bodyPr>
          <a:lstStyle/>
          <a:p>
            <a:pPr algn="ctr">
              <a:lnSpc>
                <a:spcPct val="150000"/>
              </a:lnSpc>
              <a:spcAft>
                <a:spcPts val="800"/>
              </a:spcAft>
            </a:pPr>
            <a:r>
              <a:rPr lang="en-US" sz="3600" b="1" kern="1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POLIOENCEPHALOMALACIA (CEREBROCORTICAL NECROSIS) OF RUMINANTS</a:t>
            </a:r>
            <a:endParaRPr lang="en-US"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654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Placeholder 83" descr="A landscape with trees and fog ">
            <a:extLst>
              <a:ext uri="{FF2B5EF4-FFF2-40B4-BE49-F238E27FC236}">
                <a16:creationId xmlns:a16="http://schemas.microsoft.com/office/drawing/2014/main" id="{C07D804B-B17C-52D4-7523-26178E19309F}"/>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10319" y="0"/>
            <a:ext cx="12181681" cy="6858000"/>
          </a:xfrm>
        </p:spPr>
      </p:pic>
      <p:pic>
        <p:nvPicPr>
          <p:cNvPr id="119" name="Picture Placeholder 118" descr="The Louvre">
            <a:extLst>
              <a:ext uri="{FF2B5EF4-FFF2-40B4-BE49-F238E27FC236}">
                <a16:creationId xmlns:a16="http://schemas.microsoft.com/office/drawing/2014/main" id="{1471229D-9C01-8E2D-27A6-CBB2EF16A78C}"/>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a:stretch/>
        </p:blipFill>
        <p:spPr>
          <a:xfrm>
            <a:off x="10487505" y="4476155"/>
            <a:ext cx="1666408" cy="2344393"/>
          </a:xfrm>
        </p:spPr>
      </p:pic>
      <p:sp>
        <p:nvSpPr>
          <p:cNvPr id="26" name="Text Placeholder 25">
            <a:extLst>
              <a:ext uri="{FF2B5EF4-FFF2-40B4-BE49-F238E27FC236}">
                <a16:creationId xmlns:a16="http://schemas.microsoft.com/office/drawing/2014/main" id="{F871A689-33CF-4E24-DD95-BB0DB1029C14}"/>
              </a:ext>
            </a:extLst>
          </p:cNvPr>
          <p:cNvSpPr>
            <a:spLocks noGrp="1"/>
          </p:cNvSpPr>
          <p:nvPr>
            <p:ph type="body" sz="quarter" idx="16"/>
          </p:nvPr>
        </p:nvSpPr>
        <p:spPr>
          <a:xfrm rot="16200000" flipH="1">
            <a:off x="3177133" y="5167883"/>
            <a:ext cx="660711" cy="300229"/>
          </a:xfrm>
        </p:spPr>
        <p:txBody>
          <a:bodyPr/>
          <a:lstStyle/>
          <a:p>
            <a:r>
              <a:rPr lang="en-US" dirty="0"/>
              <a:t>Paris</a:t>
            </a:r>
          </a:p>
        </p:txBody>
      </p:sp>
      <p:pic>
        <p:nvPicPr>
          <p:cNvPr id="121" name="Picture Placeholder 120" descr="The Eiffel Tower ">
            <a:extLst>
              <a:ext uri="{FF2B5EF4-FFF2-40B4-BE49-F238E27FC236}">
                <a16:creationId xmlns:a16="http://schemas.microsoft.com/office/drawing/2014/main" id="{8FBC4CA6-3824-CD81-C7FC-2C45DB9CF13D}"/>
              </a:ext>
            </a:extLst>
          </p:cNvPr>
          <p:cNvPicPr>
            <a:picLocks noGrp="1" noChangeAspect="1"/>
          </p:cNvPicPr>
          <p:nvPr>
            <p:ph type="pic" sz="quarter" idx="22"/>
          </p:nvPr>
        </p:nvPicPr>
        <p:blipFill>
          <a:blip r:embed="rId4" cstate="email">
            <a:extLst>
              <a:ext uri="{28A0092B-C50C-407E-A947-70E740481C1C}">
                <a14:useLocalDpi xmlns:a14="http://schemas.microsoft.com/office/drawing/2010/main"/>
              </a:ext>
            </a:extLst>
          </a:blip>
          <a:srcRect/>
          <a:stretch/>
        </p:blipFill>
        <p:spPr>
          <a:xfrm>
            <a:off x="10187275" y="149427"/>
            <a:ext cx="1966637" cy="2344393"/>
          </a:xfrm>
        </p:spPr>
      </p:pic>
      <p:sp>
        <p:nvSpPr>
          <p:cNvPr id="112" name="Text Placeholder 111">
            <a:extLst>
              <a:ext uri="{FF2B5EF4-FFF2-40B4-BE49-F238E27FC236}">
                <a16:creationId xmlns:a16="http://schemas.microsoft.com/office/drawing/2014/main" id="{61A57001-A8D5-4AF9-520A-05BD1295EBE9}"/>
              </a:ext>
            </a:extLst>
          </p:cNvPr>
          <p:cNvSpPr>
            <a:spLocks noGrp="1"/>
          </p:cNvSpPr>
          <p:nvPr>
            <p:ph type="body" sz="quarter" idx="18"/>
          </p:nvPr>
        </p:nvSpPr>
        <p:spPr>
          <a:xfrm rot="16200000" flipH="1">
            <a:off x="6570779" y="5167883"/>
            <a:ext cx="660711" cy="300229"/>
          </a:xfrm>
        </p:spPr>
        <p:txBody>
          <a:bodyPr/>
          <a:lstStyle/>
          <a:p>
            <a:r>
              <a:rPr lang="en-US" dirty="0"/>
              <a:t>Paris</a:t>
            </a:r>
          </a:p>
        </p:txBody>
      </p:sp>
      <p:sp>
        <p:nvSpPr>
          <p:cNvPr id="114" name="Text Placeholder 113">
            <a:extLst>
              <a:ext uri="{FF2B5EF4-FFF2-40B4-BE49-F238E27FC236}">
                <a16:creationId xmlns:a16="http://schemas.microsoft.com/office/drawing/2014/main" id="{4E4B34CA-A0FA-2476-6CEB-EB4AD6B27F39}"/>
              </a:ext>
            </a:extLst>
          </p:cNvPr>
          <p:cNvSpPr>
            <a:spLocks noGrp="1"/>
          </p:cNvSpPr>
          <p:nvPr>
            <p:ph type="body" sz="quarter" idx="20"/>
          </p:nvPr>
        </p:nvSpPr>
        <p:spPr>
          <a:xfrm rot="16200000" flipH="1">
            <a:off x="10007035" y="5167882"/>
            <a:ext cx="660711" cy="300229"/>
          </a:xfrm>
        </p:spPr>
        <p:txBody>
          <a:bodyPr/>
          <a:lstStyle/>
          <a:p>
            <a:r>
              <a:rPr lang="en-US" dirty="0"/>
              <a:t>New York</a:t>
            </a:r>
          </a:p>
        </p:txBody>
      </p:sp>
      <p:sp>
        <p:nvSpPr>
          <p:cNvPr id="100" name="Footer Placeholder 99">
            <a:extLst>
              <a:ext uri="{FF2B5EF4-FFF2-40B4-BE49-F238E27FC236}">
                <a16:creationId xmlns:a16="http://schemas.microsoft.com/office/drawing/2014/main" id="{C02F58ED-D312-BA63-27B7-6CEA69B3E750}"/>
              </a:ext>
            </a:extLst>
          </p:cNvPr>
          <p:cNvSpPr>
            <a:spLocks noGrp="1"/>
          </p:cNvSpPr>
          <p:nvPr>
            <p:ph type="ftr" sz="quarter" idx="11"/>
          </p:nvPr>
        </p:nvSpPr>
        <p:spPr>
          <a:xfrm rot="5400000">
            <a:off x="9526966" y="3268981"/>
            <a:ext cx="4297683" cy="320040"/>
          </a:xfrm>
        </p:spPr>
        <p:txBody>
          <a:bodyPr/>
          <a:lstStyle/>
          <a:p>
            <a:r>
              <a:rPr lang="en-US" dirty="0"/>
              <a:t>WONDERS OF THE WORLD</a:t>
            </a:r>
          </a:p>
        </p:txBody>
      </p:sp>
      <p:sp>
        <p:nvSpPr>
          <p:cNvPr id="103" name="Slide Number Placeholder 102">
            <a:extLst>
              <a:ext uri="{FF2B5EF4-FFF2-40B4-BE49-F238E27FC236}">
                <a16:creationId xmlns:a16="http://schemas.microsoft.com/office/drawing/2014/main" id="{AF794EB6-A31D-61C0-0E20-C1CD2BD43DF6}"/>
              </a:ext>
            </a:extLst>
          </p:cNvPr>
          <p:cNvSpPr>
            <a:spLocks noGrp="1"/>
          </p:cNvSpPr>
          <p:nvPr>
            <p:ph type="sldNum" sz="quarter" idx="12"/>
          </p:nvPr>
        </p:nvSpPr>
        <p:spPr>
          <a:xfrm>
            <a:off x="11345348" y="6522720"/>
            <a:ext cx="660918" cy="243840"/>
          </a:xfrm>
        </p:spPr>
        <p:txBody>
          <a:bodyPr/>
          <a:lstStyle/>
          <a:p>
            <a:fld id="{42F0A33C-B6D6-454E-A4EA-5198AC78DEE3}" type="slidenum">
              <a:rPr lang="en-US" smtClean="0"/>
              <a:pPr/>
              <a:t>2</a:t>
            </a:fld>
            <a:endParaRPr lang="en-US" dirty="0"/>
          </a:p>
        </p:txBody>
      </p:sp>
      <p:cxnSp>
        <p:nvCxnSpPr>
          <p:cNvPr id="180" name="Straight Connector 179">
            <a:extLst>
              <a:ext uri="{FF2B5EF4-FFF2-40B4-BE49-F238E27FC236}">
                <a16:creationId xmlns:a16="http://schemas.microsoft.com/office/drawing/2014/main" id="{11CCD95C-4BFA-97B4-ABEF-E8F72760A7AF}"/>
              </a:ext>
              <a:ext uri="{C183D7F6-B498-43B3-948B-1728B52AA6E4}">
                <adec:decorative xmlns:adec="http://schemas.microsoft.com/office/drawing/2017/decorative" val="1"/>
              </a:ext>
            </a:extLst>
          </p:cNvPr>
          <p:cNvCxnSpPr>
            <a:cxnSpLocks/>
          </p:cNvCxnSpPr>
          <p:nvPr/>
        </p:nvCxnSpPr>
        <p:spPr>
          <a:xfrm flipV="1">
            <a:off x="11673399" y="0"/>
            <a:ext cx="0" cy="20785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3879791-F9C8-604A-7865-07701D1D9ECC}"/>
              </a:ext>
              <a:ext uri="{C183D7F6-B498-43B3-948B-1728B52AA6E4}">
                <adec:decorative xmlns:adec="http://schemas.microsoft.com/office/drawing/2017/decorative" val="1"/>
              </a:ext>
            </a:extLst>
          </p:cNvPr>
          <p:cNvCxnSpPr>
            <a:cxnSpLocks/>
          </p:cNvCxnSpPr>
          <p:nvPr/>
        </p:nvCxnSpPr>
        <p:spPr>
          <a:xfrm flipV="1">
            <a:off x="11673399" y="4809067"/>
            <a:ext cx="0" cy="16203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B1890CB-F095-23CD-CCA4-A1EA416A9D19}"/>
              </a:ext>
            </a:extLst>
          </p:cNvPr>
          <p:cNvSpPr txBox="1"/>
          <p:nvPr/>
        </p:nvSpPr>
        <p:spPr>
          <a:xfrm>
            <a:off x="185734" y="149427"/>
            <a:ext cx="10139342" cy="6596678"/>
          </a:xfrm>
          <a:prstGeom prst="rect">
            <a:avLst/>
          </a:prstGeom>
          <a:noFill/>
        </p:spPr>
        <p:txBody>
          <a:bodyPr wrap="square">
            <a:spAutoFit/>
          </a:bodyPr>
          <a:lstStyle/>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ETIOLOGY </a:t>
            </a: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Historically, PEM was considered to be caused by a thiamine inadequacy. It is important to realize that PEM is a histologic description of a cerebral injury affecting predominantly the gray matter, and that there are several different causes of PEM in ruminant.</a:t>
            </a:r>
          </a:p>
          <a:p>
            <a:pPr algn="just">
              <a:lnSpc>
                <a:spcPct val="150000"/>
              </a:lnSpc>
              <a:spcAft>
                <a:spcPts val="800"/>
              </a:spcAft>
            </a:pP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Thiamine Inadequacy </a:t>
            </a: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Thiamine (vitamin B1) is synthesized only in bacteria, fungi, and plants but is an essential nutrient for animals. Consequently, animals must obtain thiamine from their diet. </a:t>
            </a:r>
          </a:p>
          <a:p>
            <a:r>
              <a:rPr lang="en-US" sz="2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Affected animals have biochemical findings consistent with thiamine pyrophosphate ([TPP], also known as TDP) inadequacy (TPP is the biologically active form of thiamine</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56210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9D7732FB-FD32-67DB-BE25-2B4FB32806B1}"/>
              </a:ext>
            </a:extLst>
          </p:cNvPr>
          <p:cNvSpPr>
            <a:spLocks noGrp="1"/>
          </p:cNvSpPr>
          <p:nvPr>
            <p:ph type="sldNum" sz="quarter" idx="12"/>
          </p:nvPr>
        </p:nvSpPr>
        <p:spPr>
          <a:xfrm>
            <a:off x="173798" y="6522720"/>
            <a:ext cx="660918" cy="243840"/>
          </a:xfrm>
        </p:spPr>
        <p:txBody>
          <a:bodyPr/>
          <a:lstStyle/>
          <a:p>
            <a:fld id="{42F0A33C-B6D6-454E-A4EA-5198AC78DEE3}" type="slidenum">
              <a:rPr lang="en-US" smtClean="0"/>
              <a:pPr/>
              <a:t>3</a:t>
            </a:fld>
            <a:endParaRPr lang="en-US" dirty="0"/>
          </a:p>
        </p:txBody>
      </p:sp>
      <p:pic>
        <p:nvPicPr>
          <p:cNvPr id="76" name="Picture Placeholder 75" descr="The Eiffel Tower ">
            <a:extLst>
              <a:ext uri="{FF2B5EF4-FFF2-40B4-BE49-F238E27FC236}">
                <a16:creationId xmlns:a16="http://schemas.microsoft.com/office/drawing/2014/main" id="{555EEA90-1058-E781-3BBA-20F118B4DF8E}"/>
              </a:ext>
            </a:extLst>
          </p:cNvPr>
          <p:cNvPicPr>
            <a:picLocks noGrp="1" noChangeAspect="1"/>
          </p:cNvPicPr>
          <p:nvPr>
            <p:ph type="pic" sz="quarter" idx="14"/>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12526"/>
            <a:ext cx="12191999" cy="6845474"/>
          </a:xfrm>
        </p:spPr>
      </p:pic>
      <p:sp>
        <p:nvSpPr>
          <p:cNvPr id="25" name="TextBox 24">
            <a:extLst>
              <a:ext uri="{FF2B5EF4-FFF2-40B4-BE49-F238E27FC236}">
                <a16:creationId xmlns:a16="http://schemas.microsoft.com/office/drawing/2014/main" id="{959E394C-2601-96A2-4057-504A329CEE11}"/>
              </a:ext>
            </a:extLst>
          </p:cNvPr>
          <p:cNvSpPr txBox="1"/>
          <p:nvPr/>
        </p:nvSpPr>
        <p:spPr>
          <a:xfrm>
            <a:off x="0" y="-18397"/>
            <a:ext cx="12191999" cy="6886309"/>
          </a:xfrm>
          <a:prstGeom prst="rect">
            <a:avLst/>
          </a:prstGeom>
          <a:noFill/>
        </p:spPr>
        <p:txBody>
          <a:bodyPr wrap="square">
            <a:spAutoFit/>
          </a:bodyPr>
          <a:lstStyle/>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Dietary Risk Factors</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Thiamine inadequacy in ruminants could, theoretically, occur in any of the following situations in which inadequate net microbial synthesis of thiamine in the rumen may occur: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Concentrate-fed animals receiving inadequate roughage.</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Impaired absorption and/or phosphorylation of thiamine.</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Presence of a thiamine inhibitor in the tissues of the host</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Lack of sufficient or appropriate apoenzyme or coenzyme-apoenzyme binding for thiamine-dependent systems.</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Increased metabolic demands for thiamine in the absence of increased supply.</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mj-lt"/>
              <a:buAutoNum type="arabicPeriod"/>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Increased rate of excretion of thiamine resulting in its net loss from the body Thiamine can be destroyed by thiaminases of which significant amounts can be found in the rumen contents and feces of cattle and sheep affected with naturally occurring PEM.</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531024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he Louvre">
            <a:extLst>
              <a:ext uri="{FF2B5EF4-FFF2-40B4-BE49-F238E27FC236}">
                <a16:creationId xmlns:a16="http://schemas.microsoft.com/office/drawing/2014/main" id="{147C6948-E999-02D4-BD28-E6F66338024B}"/>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10283868" y="0"/>
            <a:ext cx="1929009" cy="6858000"/>
          </a:xfrm>
        </p:spPr>
      </p:pic>
      <p:sp>
        <p:nvSpPr>
          <p:cNvPr id="5" name="Text Placeholder 4">
            <a:extLst>
              <a:ext uri="{FF2B5EF4-FFF2-40B4-BE49-F238E27FC236}">
                <a16:creationId xmlns:a16="http://schemas.microsoft.com/office/drawing/2014/main" id="{CF18506C-059D-3D9D-3034-8F105B5FD91A}"/>
              </a:ext>
            </a:extLst>
          </p:cNvPr>
          <p:cNvSpPr>
            <a:spLocks noGrp="1"/>
          </p:cNvSpPr>
          <p:nvPr>
            <p:ph type="body" sz="quarter" idx="16"/>
          </p:nvPr>
        </p:nvSpPr>
        <p:spPr>
          <a:xfrm rot="16200000" flipH="1">
            <a:off x="4597835" y="4918848"/>
            <a:ext cx="660711" cy="515732"/>
          </a:xfrm>
        </p:spPr>
        <p:txBody>
          <a:bodyPr/>
          <a:lstStyle/>
          <a:p>
            <a:r>
              <a:rPr lang="en-US" dirty="0"/>
              <a:t>PARIS,</a:t>
            </a:r>
            <a:br>
              <a:rPr lang="en-US" dirty="0"/>
            </a:br>
            <a:r>
              <a:rPr lang="en-US" dirty="0"/>
              <a:t>FRANCE</a:t>
            </a:r>
          </a:p>
        </p:txBody>
      </p:sp>
      <p:sp>
        <p:nvSpPr>
          <p:cNvPr id="25" name="Slide Number Placeholder 24">
            <a:extLst>
              <a:ext uri="{FF2B5EF4-FFF2-40B4-BE49-F238E27FC236}">
                <a16:creationId xmlns:a16="http://schemas.microsoft.com/office/drawing/2014/main" id="{8B87212E-5757-3B4D-9178-11FA1525DDAC}"/>
              </a:ext>
            </a:extLst>
          </p:cNvPr>
          <p:cNvSpPr>
            <a:spLocks noGrp="1"/>
          </p:cNvSpPr>
          <p:nvPr>
            <p:ph type="sldNum" sz="quarter" idx="12"/>
          </p:nvPr>
        </p:nvSpPr>
        <p:spPr>
          <a:xfrm>
            <a:off x="11345348" y="6522720"/>
            <a:ext cx="660918" cy="243840"/>
          </a:xfrm>
        </p:spPr>
        <p:txBody>
          <a:bodyPr/>
          <a:lstStyle/>
          <a:p>
            <a:fld id="{42F0A33C-B6D6-454E-A4EA-5198AC78DEE3}" type="slidenum">
              <a:rPr lang="en-US" smtClean="0"/>
              <a:pPr/>
              <a:t>4</a:t>
            </a:fld>
            <a:endParaRPr lang="en-US" dirty="0"/>
          </a:p>
        </p:txBody>
      </p:sp>
      <p:sp>
        <p:nvSpPr>
          <p:cNvPr id="15" name="TextBox 14">
            <a:extLst>
              <a:ext uri="{FF2B5EF4-FFF2-40B4-BE49-F238E27FC236}">
                <a16:creationId xmlns:a16="http://schemas.microsoft.com/office/drawing/2014/main" id="{F2DA5FFF-A5F7-4183-A78C-D8ACE3638A04}"/>
              </a:ext>
            </a:extLst>
          </p:cNvPr>
          <p:cNvSpPr txBox="1"/>
          <p:nvPr/>
        </p:nvSpPr>
        <p:spPr>
          <a:xfrm>
            <a:off x="150594" y="413662"/>
            <a:ext cx="10070926" cy="4875502"/>
          </a:xfrm>
          <a:prstGeom prst="rect">
            <a:avLst/>
          </a:prstGeom>
          <a:noFill/>
        </p:spPr>
        <p:txBody>
          <a:bodyPr wrap="square">
            <a:spAutoFit/>
          </a:bodyPr>
          <a:lstStyle/>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THIAMINE DEFICIENCY (HYPOTHIAMINOSIS)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The disease caused by deficiency of thiamine in tissues is characterized chiefly by signs of neurologic disease.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ETIOLOGY</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Thiamine deficiency can be primary; caused by deficiency of the vitamin in the diet; or secondary, because of destruction of the vitamin in the diet by thiaminase.</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827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The Statue of Liberty">
            <a:extLst>
              <a:ext uri="{FF2B5EF4-FFF2-40B4-BE49-F238E27FC236}">
                <a16:creationId xmlns:a16="http://schemas.microsoft.com/office/drawing/2014/main" id="{AAA0C2BD-73DA-2108-745F-CD6334C83A9C}"/>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9795352" y="0"/>
            <a:ext cx="2387629" cy="6858000"/>
          </a:xfrm>
        </p:spPr>
      </p:pic>
      <p:sp>
        <p:nvSpPr>
          <p:cNvPr id="292" name="Footer Placeholder 291">
            <a:extLst>
              <a:ext uri="{FF2B5EF4-FFF2-40B4-BE49-F238E27FC236}">
                <a16:creationId xmlns:a16="http://schemas.microsoft.com/office/drawing/2014/main" id="{A955F6DD-2417-E9F0-DB90-151B66698EFD}"/>
              </a:ext>
            </a:extLst>
          </p:cNvPr>
          <p:cNvSpPr>
            <a:spLocks noGrp="1"/>
          </p:cNvSpPr>
          <p:nvPr>
            <p:ph type="ftr" sz="quarter" idx="11"/>
          </p:nvPr>
        </p:nvSpPr>
        <p:spPr>
          <a:xfrm rot="5400000">
            <a:off x="9526966" y="3268981"/>
            <a:ext cx="4297683" cy="320040"/>
          </a:xfrm>
        </p:spPr>
        <p:txBody>
          <a:bodyPr/>
          <a:lstStyle/>
          <a:p>
            <a:r>
              <a:rPr lang="en-US" dirty="0"/>
              <a:t>WONDERS OF THE WORLD</a:t>
            </a:r>
          </a:p>
        </p:txBody>
      </p:sp>
      <p:sp>
        <p:nvSpPr>
          <p:cNvPr id="293" name="Slide Number Placeholder 292">
            <a:extLst>
              <a:ext uri="{FF2B5EF4-FFF2-40B4-BE49-F238E27FC236}">
                <a16:creationId xmlns:a16="http://schemas.microsoft.com/office/drawing/2014/main" id="{3356093A-0B20-3268-0F41-E4DFB0505C94}"/>
              </a:ext>
            </a:extLst>
          </p:cNvPr>
          <p:cNvSpPr>
            <a:spLocks noGrp="1"/>
          </p:cNvSpPr>
          <p:nvPr>
            <p:ph type="sldNum" sz="quarter" idx="12"/>
          </p:nvPr>
        </p:nvSpPr>
        <p:spPr>
          <a:xfrm>
            <a:off x="11345348" y="6522720"/>
            <a:ext cx="660918" cy="243840"/>
          </a:xfrm>
        </p:spPr>
        <p:txBody>
          <a:bodyPr/>
          <a:lstStyle/>
          <a:p>
            <a:fld id="{42F0A33C-B6D6-454E-A4EA-5198AC78DEE3}" type="slidenum">
              <a:rPr lang="en-US" smtClean="0"/>
              <a:pPr/>
              <a:t>5</a:t>
            </a:fld>
            <a:endParaRPr lang="en-US" dirty="0"/>
          </a:p>
        </p:txBody>
      </p:sp>
      <p:cxnSp>
        <p:nvCxnSpPr>
          <p:cNvPr id="294" name="Straight Connector 293">
            <a:extLst>
              <a:ext uri="{FF2B5EF4-FFF2-40B4-BE49-F238E27FC236}">
                <a16:creationId xmlns:a16="http://schemas.microsoft.com/office/drawing/2014/main" id="{27B979C9-CC21-6E53-2DC6-EDB0F2167ADF}"/>
              </a:ext>
              <a:ext uri="{C183D7F6-B498-43B3-948B-1728B52AA6E4}">
                <adec:decorative xmlns:adec="http://schemas.microsoft.com/office/drawing/2017/decorative" val="1"/>
              </a:ext>
            </a:extLst>
          </p:cNvPr>
          <p:cNvCxnSpPr>
            <a:cxnSpLocks/>
          </p:cNvCxnSpPr>
          <p:nvPr/>
        </p:nvCxnSpPr>
        <p:spPr>
          <a:xfrm flipV="1">
            <a:off x="11673399" y="0"/>
            <a:ext cx="0" cy="20785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655EBF6B-5BA3-E8F9-7FF2-76B3F37E088E}"/>
              </a:ext>
              <a:ext uri="{C183D7F6-B498-43B3-948B-1728B52AA6E4}">
                <adec:decorative xmlns:adec="http://schemas.microsoft.com/office/drawing/2017/decorative" val="1"/>
              </a:ext>
            </a:extLst>
          </p:cNvPr>
          <p:cNvCxnSpPr>
            <a:cxnSpLocks/>
          </p:cNvCxnSpPr>
          <p:nvPr/>
        </p:nvCxnSpPr>
        <p:spPr>
          <a:xfrm flipV="1">
            <a:off x="11673399" y="4809067"/>
            <a:ext cx="0" cy="16203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31633F8-CDB6-95A1-12CE-F75E47411D43}"/>
              </a:ext>
            </a:extLst>
          </p:cNvPr>
          <p:cNvSpPr txBox="1"/>
          <p:nvPr/>
        </p:nvSpPr>
        <p:spPr>
          <a:xfrm>
            <a:off x="135630" y="411444"/>
            <a:ext cx="8955134" cy="4004814"/>
          </a:xfrm>
          <a:prstGeom prst="rect">
            <a:avLst/>
          </a:prstGeom>
          <a:noFill/>
        </p:spPr>
        <p:txBody>
          <a:bodyPr wrap="square">
            <a:spAutoFit/>
          </a:bodyPr>
          <a:lstStyle/>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One of the best examples of secondary thiamine deficiency is inclusion of excess raw fish in the diet of carnivores, resulting in destruction of thiamine because of the high content of thiaminase in the fish.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2400" dirty="0">
                <a:solidFill>
                  <a:schemeClr val="bg1"/>
                </a:solidFill>
                <a:effectLst/>
                <a:latin typeface="Times New Roman" panose="02020603050405020304" pitchFamily="18" charset="0"/>
                <a:ea typeface="Calibri" panose="020F0502020204030204" pitchFamily="34" charset="0"/>
              </a:rPr>
              <a:t>Two major occurrences of secondary thiamine deficiency are recorded. In horses, the ingestion of excessive quantities of bracken fern (P. aquilinum) and horsetail (E. </a:t>
            </a:r>
            <a:r>
              <a:rPr lang="en-US" sz="2400" dirty="0" err="1">
                <a:solidFill>
                  <a:schemeClr val="bg1"/>
                </a:solidFill>
                <a:effectLst/>
                <a:latin typeface="Times New Roman" panose="02020603050405020304" pitchFamily="18" charset="0"/>
                <a:ea typeface="Calibri" panose="020F0502020204030204" pitchFamily="34" charset="0"/>
              </a:rPr>
              <a:t>arvense</a:t>
            </a:r>
            <a:r>
              <a:rPr lang="en-US" sz="2400" dirty="0">
                <a:solidFill>
                  <a:schemeClr val="bg1"/>
                </a:solidFill>
                <a:effectLst/>
                <a:latin typeface="Times New Roman" panose="02020603050405020304" pitchFamily="18" charset="0"/>
                <a:ea typeface="Calibri" panose="020F0502020204030204" pitchFamily="34" charset="0"/>
              </a:rPr>
              <a:t>) causes nervous signs because of the high concentration of thiaminase in these plants. </a:t>
            </a:r>
            <a:endParaRPr lang="en-US" sz="2400" dirty="0">
              <a:solidFill>
                <a:schemeClr val="bg1"/>
              </a:solidFill>
            </a:endParaRPr>
          </a:p>
        </p:txBody>
      </p:sp>
    </p:spTree>
    <p:extLst>
      <p:ext uri="{BB962C8B-B14F-4D97-AF65-F5344CB8AC3E}">
        <p14:creationId xmlns:p14="http://schemas.microsoft.com/office/powerpoint/2010/main" val="3327178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Placeholder 104" descr="A close up of water&#10; ">
            <a:extLst>
              <a:ext uri="{FF2B5EF4-FFF2-40B4-BE49-F238E27FC236}">
                <a16:creationId xmlns:a16="http://schemas.microsoft.com/office/drawing/2014/main" id="{20A32602-5732-4336-0FB0-7CD0C11D66FA}"/>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10319" y="0"/>
            <a:ext cx="12171363" cy="6858000"/>
          </a:xfrm>
        </p:spPr>
      </p:pic>
      <p:pic>
        <p:nvPicPr>
          <p:cNvPr id="66" name="Picture Placeholder 19" descr="London">
            <a:extLst>
              <a:ext uri="{FF2B5EF4-FFF2-40B4-BE49-F238E27FC236}">
                <a16:creationId xmlns:a16="http://schemas.microsoft.com/office/drawing/2014/main" id="{1A4958E6-3BF5-B7BD-8A50-A2A926D96BEA}"/>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p:blipFill>
        <p:spPr>
          <a:xfrm>
            <a:off x="10318" y="0"/>
            <a:ext cx="12171362" cy="2048933"/>
          </a:xfrm>
          <a:ln w="25400"/>
        </p:spPr>
      </p:pic>
      <p:sp>
        <p:nvSpPr>
          <p:cNvPr id="72" name="Text Placeholder 71">
            <a:extLst>
              <a:ext uri="{FF2B5EF4-FFF2-40B4-BE49-F238E27FC236}">
                <a16:creationId xmlns:a16="http://schemas.microsoft.com/office/drawing/2014/main" id="{B56D2883-9EC2-17E4-35D5-6190769E82FA}"/>
              </a:ext>
            </a:extLst>
          </p:cNvPr>
          <p:cNvSpPr>
            <a:spLocks noGrp="1"/>
          </p:cNvSpPr>
          <p:nvPr>
            <p:ph type="body" sz="quarter" idx="13"/>
          </p:nvPr>
        </p:nvSpPr>
        <p:spPr>
          <a:xfrm>
            <a:off x="5987846" y="4768646"/>
            <a:ext cx="3254473" cy="963562"/>
          </a:xfrm>
        </p:spPr>
        <p:txBody>
          <a:bodyPr/>
          <a:lstStyle/>
          <a:p>
            <a:r>
              <a:rPr lang="en-US"/>
              <a:t>London Bridge is an iconic symbol </a:t>
            </a:r>
          </a:p>
          <a:p>
            <a:r>
              <a:rPr lang="en-US"/>
              <a:t>of London, spanning the River Thames.</a:t>
            </a:r>
          </a:p>
          <a:p>
            <a:endParaRPr lang="en-US"/>
          </a:p>
          <a:p>
            <a:r>
              <a:rPr lang="en-US"/>
              <a:t>The current bridge, completed in 1973, offers breathtaking views of the city's skyline and landmarks.</a:t>
            </a:r>
            <a:endParaRPr lang="en-US" dirty="0"/>
          </a:p>
        </p:txBody>
      </p:sp>
      <p:sp>
        <p:nvSpPr>
          <p:cNvPr id="101" name="Slide Number Placeholder 100">
            <a:extLst>
              <a:ext uri="{FF2B5EF4-FFF2-40B4-BE49-F238E27FC236}">
                <a16:creationId xmlns:a16="http://schemas.microsoft.com/office/drawing/2014/main" id="{80D28207-CC94-C040-6D8E-B731649A1CDD}"/>
              </a:ext>
            </a:extLst>
          </p:cNvPr>
          <p:cNvSpPr>
            <a:spLocks noGrp="1"/>
          </p:cNvSpPr>
          <p:nvPr>
            <p:ph type="sldNum" sz="quarter" idx="12"/>
          </p:nvPr>
        </p:nvSpPr>
        <p:spPr>
          <a:xfrm>
            <a:off x="11345348" y="6522720"/>
            <a:ext cx="660918" cy="243840"/>
          </a:xfrm>
        </p:spPr>
        <p:txBody>
          <a:bodyPr/>
          <a:lstStyle/>
          <a:p>
            <a:fld id="{42F0A33C-B6D6-454E-A4EA-5198AC78DEE3}" type="slidenum">
              <a:rPr lang="en-US" smtClean="0"/>
              <a:pPr/>
              <a:t>6</a:t>
            </a:fld>
            <a:endParaRPr lang="en-US" dirty="0"/>
          </a:p>
        </p:txBody>
      </p:sp>
      <p:cxnSp>
        <p:nvCxnSpPr>
          <p:cNvPr id="98" name="Straight Connector 97">
            <a:extLst>
              <a:ext uri="{FF2B5EF4-FFF2-40B4-BE49-F238E27FC236}">
                <a16:creationId xmlns:a16="http://schemas.microsoft.com/office/drawing/2014/main" id="{1071ECB3-DF54-315A-C26A-390CE416F185}"/>
              </a:ext>
              <a:ext uri="{C183D7F6-B498-43B3-948B-1728B52AA6E4}">
                <adec:decorative xmlns:adec="http://schemas.microsoft.com/office/drawing/2017/decorative" val="1"/>
              </a:ext>
            </a:extLst>
          </p:cNvPr>
          <p:cNvCxnSpPr>
            <a:cxnSpLocks/>
          </p:cNvCxnSpPr>
          <p:nvPr/>
        </p:nvCxnSpPr>
        <p:spPr>
          <a:xfrm flipV="1">
            <a:off x="11673399" y="0"/>
            <a:ext cx="0" cy="20785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58B74E1-8A8C-7034-BA13-8062FE8E2775}"/>
              </a:ext>
              <a:ext uri="{C183D7F6-B498-43B3-948B-1728B52AA6E4}">
                <adec:decorative xmlns:adec="http://schemas.microsoft.com/office/drawing/2017/decorative" val="1"/>
              </a:ext>
            </a:extLst>
          </p:cNvPr>
          <p:cNvCxnSpPr>
            <a:cxnSpLocks/>
          </p:cNvCxnSpPr>
          <p:nvPr/>
        </p:nvCxnSpPr>
        <p:spPr>
          <a:xfrm flipV="1">
            <a:off x="11673399" y="4809067"/>
            <a:ext cx="0" cy="16203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5C1CD46-AF64-FD8D-A753-4D91FC777E77}"/>
              </a:ext>
            </a:extLst>
          </p:cNvPr>
          <p:cNvSpPr txBox="1"/>
          <p:nvPr/>
        </p:nvSpPr>
        <p:spPr>
          <a:xfrm>
            <a:off x="95883" y="1852403"/>
            <a:ext cx="11910383" cy="4670317"/>
          </a:xfrm>
          <a:prstGeom prst="rect">
            <a:avLst/>
          </a:prstGeom>
          <a:noFill/>
        </p:spPr>
        <p:txBody>
          <a:bodyPr wrap="square">
            <a:spAutoFit/>
          </a:bodyPr>
          <a:lstStyle/>
          <a:p>
            <a:pPr algn="just">
              <a:lnSpc>
                <a:spcPct val="150000"/>
              </a:lnSpc>
              <a:spcAft>
                <a:spcPts val="800"/>
              </a:spcAft>
            </a:pPr>
            <a:r>
              <a:rPr lang="en-US" sz="2400" i="1"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PATHOGENESIS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i="1"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The only known function of thiamine is its activity as a </a:t>
            </a:r>
            <a:r>
              <a:rPr lang="en-US" sz="2400" i="1" kern="100" dirty="0" err="1">
                <a:solidFill>
                  <a:schemeClr val="bg1"/>
                </a:solidFill>
                <a:effectLst/>
                <a:latin typeface="Times New Roman" panose="02020603050405020304" pitchFamily="18" charset="0"/>
                <a:ea typeface="Calibri" panose="020F0502020204030204" pitchFamily="34" charset="0"/>
                <a:cs typeface="Arial" panose="020B0604020202020204" pitchFamily="34" charset="0"/>
              </a:rPr>
              <a:t>cocarboxylase</a:t>
            </a:r>
            <a:r>
              <a:rPr lang="en-US" sz="2400" i="1"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in the metabolism of fats, carbohydrates, and proteins and a deficiency of the vitamin leads to the accumulation of endogenous pyruvates.</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There are other prodromal indications of deficiency disease. For example, there is a decrease in erythrocyte precursors and in erythrocyte transketolase. Subclinical thiamine deficiency caused by thiaminases in the alimentary tract is associated with low erythrocyte transketolase activities and elevated TPP effects, which may explain the poor growth rate.</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2670684"/>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F696E8F1-2CC9-A8D1-F15F-12E7EC0CBF30}"/>
              </a:ext>
            </a:extLst>
          </p:cNvPr>
          <p:cNvSpPr>
            <a:spLocks noGrp="1"/>
          </p:cNvSpPr>
          <p:nvPr>
            <p:ph type="sldNum" sz="quarter" idx="12"/>
          </p:nvPr>
        </p:nvSpPr>
        <p:spPr>
          <a:xfrm>
            <a:off x="173798" y="6522720"/>
            <a:ext cx="660918" cy="243840"/>
          </a:xfrm>
        </p:spPr>
        <p:txBody>
          <a:bodyPr/>
          <a:lstStyle/>
          <a:p>
            <a:fld id="{42F0A33C-B6D6-454E-A4EA-5198AC78DEE3}" type="slidenum">
              <a:rPr lang="en-US" smtClean="0"/>
              <a:pPr/>
              <a:t>7</a:t>
            </a:fld>
            <a:endParaRPr lang="en-US" dirty="0"/>
          </a:p>
        </p:txBody>
      </p:sp>
      <p:pic>
        <p:nvPicPr>
          <p:cNvPr id="27" name="Picture Placeholder 26" descr="Brooklyn Bridge with many arches and a city in the background ">
            <a:extLst>
              <a:ext uri="{FF2B5EF4-FFF2-40B4-BE49-F238E27FC236}">
                <a16:creationId xmlns:a16="http://schemas.microsoft.com/office/drawing/2014/main" id="{C9A08149-185E-873A-9FED-2D6222E7E9B5}"/>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10484284" y="0"/>
            <a:ext cx="1697397" cy="6858000"/>
          </a:xfrm>
        </p:spPr>
      </p:pic>
      <p:sp>
        <p:nvSpPr>
          <p:cNvPr id="34" name="Text Placeholder 33">
            <a:extLst>
              <a:ext uri="{FF2B5EF4-FFF2-40B4-BE49-F238E27FC236}">
                <a16:creationId xmlns:a16="http://schemas.microsoft.com/office/drawing/2014/main" id="{9E4E9777-1051-8B53-62A7-81272F926094}"/>
              </a:ext>
            </a:extLst>
          </p:cNvPr>
          <p:cNvSpPr>
            <a:spLocks noGrp="1"/>
          </p:cNvSpPr>
          <p:nvPr>
            <p:ph type="body" sz="quarter" idx="16"/>
          </p:nvPr>
        </p:nvSpPr>
        <p:spPr>
          <a:xfrm rot="16200000" flipH="1">
            <a:off x="9903993" y="4913552"/>
            <a:ext cx="836000" cy="515732"/>
          </a:xfrm>
        </p:spPr>
        <p:txBody>
          <a:bodyPr/>
          <a:lstStyle/>
          <a:p>
            <a:r>
              <a:rPr lang="en-US" dirty="0"/>
              <a:t>NEW YORK,</a:t>
            </a:r>
            <a:br>
              <a:rPr lang="en-US" dirty="0"/>
            </a:br>
            <a:r>
              <a:rPr lang="en-US" dirty="0"/>
              <a:t>NEW YORK</a:t>
            </a:r>
          </a:p>
        </p:txBody>
      </p:sp>
      <p:sp>
        <p:nvSpPr>
          <p:cNvPr id="11" name="TextBox 10">
            <a:extLst>
              <a:ext uri="{FF2B5EF4-FFF2-40B4-BE49-F238E27FC236}">
                <a16:creationId xmlns:a16="http://schemas.microsoft.com/office/drawing/2014/main" id="{A5D46D87-115E-4F8E-9810-4F4475BBAD3B}"/>
              </a:ext>
            </a:extLst>
          </p:cNvPr>
          <p:cNvSpPr txBox="1"/>
          <p:nvPr/>
        </p:nvSpPr>
        <p:spPr>
          <a:xfrm>
            <a:off x="211923" y="342751"/>
            <a:ext cx="10110070" cy="5880905"/>
          </a:xfrm>
          <a:prstGeom prst="rect">
            <a:avLst/>
          </a:prstGeom>
          <a:noFill/>
        </p:spPr>
        <p:txBody>
          <a:bodyPr wrap="square">
            <a:spAutoFit/>
          </a:bodyPr>
          <a:lstStyle/>
          <a:p>
            <a:pPr algn="just">
              <a:lnSpc>
                <a:spcPct val="150000"/>
              </a:lnSpc>
              <a:spcAft>
                <a:spcPts val="800"/>
              </a:spcAft>
            </a:pPr>
            <a:r>
              <a:rPr lang="en-US" sz="2400" b="1"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Clinical signs </a:t>
            </a:r>
            <a:endParaRPr lang="en-US" sz="24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b="1" i="1"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Lambs</a:t>
            </a: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1 to 3 days old placed on a thiamine-deficient diet show signs after 3 weeks. Somnolence, anorexia, and loss of condition occur first, followed by tetanic convulsions.</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TREATMENT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In clinical cases the injection of a solution of the vitamin produces dramatic results (5 mg/ kg BW given every 3 hours). The initial dose is usually given intravenously followed by intramuscular injections for 2 to 4 days. An oral source of thiamine should be given daily for 10 days and any dietary abnormalities corrected.</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2801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Placeholder 37" descr="Burj Khalifa">
            <a:extLst>
              <a:ext uri="{FF2B5EF4-FFF2-40B4-BE49-F238E27FC236}">
                <a16:creationId xmlns:a16="http://schemas.microsoft.com/office/drawing/2014/main" id="{89B61DD5-FAF2-6672-DC96-1A4939A1047A}"/>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9331890" y="0"/>
            <a:ext cx="2856935" cy="6858000"/>
          </a:xfrm>
        </p:spPr>
      </p:pic>
      <p:sp>
        <p:nvSpPr>
          <p:cNvPr id="63" name="Text Placeholder 62">
            <a:extLst>
              <a:ext uri="{FF2B5EF4-FFF2-40B4-BE49-F238E27FC236}">
                <a16:creationId xmlns:a16="http://schemas.microsoft.com/office/drawing/2014/main" id="{7E538D97-2180-D78A-3E75-783D09DC3DD6}"/>
              </a:ext>
            </a:extLst>
          </p:cNvPr>
          <p:cNvSpPr>
            <a:spLocks noGrp="1"/>
          </p:cNvSpPr>
          <p:nvPr>
            <p:ph type="body" sz="quarter" idx="13"/>
          </p:nvPr>
        </p:nvSpPr>
        <p:spPr>
          <a:xfrm>
            <a:off x="5717894" y="4930815"/>
            <a:ext cx="2586501" cy="1041721"/>
          </a:xfrm>
        </p:spPr>
        <p:txBody>
          <a:bodyPr/>
          <a:lstStyle/>
          <a:p>
            <a:r>
              <a:rPr lang="en-US" dirty="0"/>
              <a:t>The Burj Khalifa is the tallest skyscraper in the world, located in Dubai, United Arab Emirates.</a:t>
            </a:r>
          </a:p>
          <a:p>
            <a:endParaRPr lang="en-US" dirty="0"/>
          </a:p>
          <a:p>
            <a:r>
              <a:rPr lang="en-US" dirty="0"/>
              <a:t>Standing at 2,717 feet tall, it is a modern architectural marvel admired by many.</a:t>
            </a:r>
          </a:p>
        </p:txBody>
      </p:sp>
      <p:sp>
        <p:nvSpPr>
          <p:cNvPr id="58" name="Slide Number Placeholder 57">
            <a:extLst>
              <a:ext uri="{FF2B5EF4-FFF2-40B4-BE49-F238E27FC236}">
                <a16:creationId xmlns:a16="http://schemas.microsoft.com/office/drawing/2014/main" id="{C94236BB-F533-7BFD-C6FF-9BECF3BC6FFA}"/>
              </a:ext>
            </a:extLst>
          </p:cNvPr>
          <p:cNvSpPr>
            <a:spLocks noGrp="1"/>
          </p:cNvSpPr>
          <p:nvPr>
            <p:ph type="sldNum" sz="quarter" idx="12"/>
          </p:nvPr>
        </p:nvSpPr>
        <p:spPr>
          <a:xfrm>
            <a:off x="11345348" y="6522720"/>
            <a:ext cx="660918" cy="243840"/>
          </a:xfrm>
        </p:spPr>
        <p:txBody>
          <a:bodyPr/>
          <a:lstStyle/>
          <a:p>
            <a:fld id="{42F0A33C-B6D6-454E-A4EA-5198AC78DEE3}" type="slidenum">
              <a:rPr lang="en-US" smtClean="0"/>
              <a:pPr/>
              <a:t>8</a:t>
            </a:fld>
            <a:endParaRPr lang="en-US" dirty="0"/>
          </a:p>
        </p:txBody>
      </p:sp>
      <p:grpSp>
        <p:nvGrpSpPr>
          <p:cNvPr id="7" name="Group 6">
            <a:extLst>
              <a:ext uri="{FF2B5EF4-FFF2-40B4-BE49-F238E27FC236}">
                <a16:creationId xmlns:a16="http://schemas.microsoft.com/office/drawing/2014/main" id="{5CFBF91F-3897-82BF-E442-237749A6C2B5}"/>
              </a:ext>
              <a:ext uri="{C183D7F6-B498-43B3-948B-1728B52AA6E4}">
                <adec:decorative xmlns:adec="http://schemas.microsoft.com/office/drawing/2017/decorative" val="1"/>
              </a:ext>
            </a:extLst>
          </p:cNvPr>
          <p:cNvGrpSpPr/>
          <p:nvPr/>
        </p:nvGrpSpPr>
        <p:grpSpPr>
          <a:xfrm>
            <a:off x="185734" y="175364"/>
            <a:ext cx="9146156" cy="6347356"/>
            <a:chOff x="3987338" y="1161601"/>
            <a:chExt cx="3913133" cy="4542220"/>
          </a:xfrm>
        </p:grpSpPr>
        <p:sp>
          <p:nvSpPr>
            <p:cNvPr id="8" name="Rectangle 7">
              <a:extLst>
                <a:ext uri="{FF2B5EF4-FFF2-40B4-BE49-F238E27FC236}">
                  <a16:creationId xmlns:a16="http://schemas.microsoft.com/office/drawing/2014/main" id="{E54A515E-E645-C75F-EC04-406E79D03186}"/>
                </a:ext>
                <a:ext uri="{C183D7F6-B498-43B3-948B-1728B52AA6E4}">
                  <adec:decorative xmlns:adec="http://schemas.microsoft.com/office/drawing/2017/decorative" val="1"/>
                </a:ext>
              </a:extLst>
            </p:cNvPr>
            <p:cNvSpPr>
              <a:spLocks noChangeAspect="1"/>
            </p:cNvSpPr>
            <p:nvPr/>
          </p:nvSpPr>
          <p:spPr>
            <a:xfrm>
              <a:off x="4089904" y="1437564"/>
              <a:ext cx="3708000" cy="3982873"/>
            </a:xfrm>
            <a:prstGeom prst="rect">
              <a:avLst/>
            </a:prstGeom>
            <a:no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DD5672E-3221-8305-EF65-1F6CC0B6D4C1}"/>
                </a:ext>
                <a:ext uri="{C183D7F6-B498-43B3-948B-1728B52AA6E4}">
                  <adec:decorative xmlns:adec="http://schemas.microsoft.com/office/drawing/2017/decorative" val="1"/>
                </a:ext>
              </a:extLst>
            </p:cNvPr>
            <p:cNvSpPr/>
            <p:nvPr/>
          </p:nvSpPr>
          <p:spPr>
            <a:xfrm>
              <a:off x="3987338" y="1161601"/>
              <a:ext cx="3913133" cy="4542220"/>
            </a:xfrm>
            <a:prstGeom prst="rect">
              <a:avLst/>
            </a:prstGeom>
            <a:noFill/>
            <a:ln w="38100">
              <a:solidFill>
                <a:schemeClr val="bg1"/>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39480072-D45D-CC0F-7794-91FAB4FCA693}"/>
                </a:ext>
              </a:extLst>
            </p:cNvPr>
            <p:cNvSpPr/>
            <p:nvPr/>
          </p:nvSpPr>
          <p:spPr>
            <a:xfrm rot="10800000">
              <a:off x="7085130" y="1161601"/>
              <a:ext cx="815340" cy="815340"/>
            </a:xfrm>
            <a:prstGeom prst="rtTriangl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1D87CC5-A9E7-0F58-C416-8CA3837360EB}"/>
              </a:ext>
            </a:extLst>
          </p:cNvPr>
          <p:cNvSpPr txBox="1"/>
          <p:nvPr/>
        </p:nvSpPr>
        <p:spPr>
          <a:xfrm>
            <a:off x="284111" y="409933"/>
            <a:ext cx="8737952" cy="5778313"/>
          </a:xfrm>
          <a:prstGeom prst="rect">
            <a:avLst/>
          </a:prstGeom>
          <a:noFill/>
        </p:spPr>
        <p:txBody>
          <a:bodyPr wrap="square">
            <a:spAutoFit/>
          </a:bodyPr>
          <a:lstStyle/>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Vitamin B12 and Folic Acid Deficiency</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Nearly all of the vitamins are necessary for normal erythropoiesis, but in ruminants and horses only deficiencies of vitamin B12 and folate have been associated with development of anemia. These two vitamins play essential roles in DNA synthesis. When deficiency of both vitamins coexists, </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In ruminants, vitamin B12 deficiency has been associated with grazing cobalt-deficient pastures. A macrocytic to normocytic anemia may be noted in these animals. Folate deficiency has been reported as a cause of a mild seasonal decline in erythrocyte parameters in horses.</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33063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een hills with trees">
            <a:extLst>
              <a:ext uri="{FF2B5EF4-FFF2-40B4-BE49-F238E27FC236}">
                <a16:creationId xmlns:a16="http://schemas.microsoft.com/office/drawing/2014/main" id="{22875EF9-2073-C32A-9028-3BA9A5063390}"/>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0" y="0"/>
            <a:ext cx="12188952" cy="6858000"/>
          </a:xfrm>
        </p:spPr>
      </p:pic>
      <p:sp>
        <p:nvSpPr>
          <p:cNvPr id="7" name="Title 6">
            <a:extLst>
              <a:ext uri="{FF2B5EF4-FFF2-40B4-BE49-F238E27FC236}">
                <a16:creationId xmlns:a16="http://schemas.microsoft.com/office/drawing/2014/main" id="{1DB2F06D-270E-3BBC-E0B2-7B4E5F231567}"/>
              </a:ext>
            </a:extLst>
          </p:cNvPr>
          <p:cNvSpPr>
            <a:spLocks noGrp="1"/>
          </p:cNvSpPr>
          <p:nvPr>
            <p:ph type="title"/>
          </p:nvPr>
        </p:nvSpPr>
        <p:spPr>
          <a:xfrm>
            <a:off x="3034301" y="2639099"/>
            <a:ext cx="5846651" cy="1246862"/>
          </a:xfrm>
        </p:spPr>
        <p:txBody>
          <a:bodyPr/>
          <a:lstStyle/>
          <a:p>
            <a:r>
              <a:rPr lang="en-US" dirty="0">
                <a:latin typeface="Times New Roman" panose="02020603050405020304" pitchFamily="18" charset="0"/>
                <a:cs typeface="Times New Roman" panose="02020603050405020304" pitchFamily="18" charset="0"/>
              </a:rPr>
              <a:t>THANK </a:t>
            </a:r>
            <a:r>
              <a:rPr lang="en-US" b="1" dirty="0">
                <a:latin typeface="Times New Roman" panose="02020603050405020304" pitchFamily="18" charset="0"/>
                <a:cs typeface="Times New Roman" panose="02020603050405020304" pitchFamily="18" charset="0"/>
              </a:rPr>
              <a:t>YOU</a:t>
            </a:r>
          </a:p>
        </p:txBody>
      </p:sp>
      <p:sp>
        <p:nvSpPr>
          <p:cNvPr id="24" name="Footer Placeholder 23">
            <a:extLst>
              <a:ext uri="{FF2B5EF4-FFF2-40B4-BE49-F238E27FC236}">
                <a16:creationId xmlns:a16="http://schemas.microsoft.com/office/drawing/2014/main" id="{E0D52E07-B450-7A86-F618-B2FBBB950D1A}"/>
              </a:ext>
            </a:extLst>
          </p:cNvPr>
          <p:cNvSpPr>
            <a:spLocks noGrp="1"/>
          </p:cNvSpPr>
          <p:nvPr>
            <p:ph type="ftr" sz="quarter" idx="11"/>
          </p:nvPr>
        </p:nvSpPr>
        <p:spPr>
          <a:xfrm rot="5400000">
            <a:off x="9526966" y="3268981"/>
            <a:ext cx="4297683" cy="320040"/>
          </a:xfrm>
        </p:spPr>
        <p:txBody>
          <a:bodyPr/>
          <a:lstStyle/>
          <a:p>
            <a:r>
              <a:rPr lang="en-US" dirty="0"/>
              <a:t>WONDERS OF THE WORLD</a:t>
            </a:r>
          </a:p>
        </p:txBody>
      </p:sp>
      <p:sp>
        <p:nvSpPr>
          <p:cNvPr id="25" name="Slide Number Placeholder 24">
            <a:extLst>
              <a:ext uri="{FF2B5EF4-FFF2-40B4-BE49-F238E27FC236}">
                <a16:creationId xmlns:a16="http://schemas.microsoft.com/office/drawing/2014/main" id="{E757E242-D52D-12A8-6E5D-6D480CFF48A5}"/>
              </a:ext>
            </a:extLst>
          </p:cNvPr>
          <p:cNvSpPr>
            <a:spLocks noGrp="1"/>
          </p:cNvSpPr>
          <p:nvPr>
            <p:ph type="sldNum" sz="quarter" idx="12"/>
          </p:nvPr>
        </p:nvSpPr>
        <p:spPr>
          <a:xfrm>
            <a:off x="11345348" y="6522720"/>
            <a:ext cx="660918" cy="243840"/>
          </a:xfrm>
        </p:spPr>
        <p:txBody>
          <a:bodyPr/>
          <a:lstStyle/>
          <a:p>
            <a:fld id="{42F0A33C-B6D6-454E-A4EA-5198AC78DEE3}" type="slidenum">
              <a:rPr lang="en-US" smtClean="0"/>
              <a:pPr/>
              <a:t>9</a:t>
            </a:fld>
            <a:endParaRPr lang="en-US" dirty="0"/>
          </a:p>
        </p:txBody>
      </p:sp>
      <p:cxnSp>
        <p:nvCxnSpPr>
          <p:cNvPr id="26" name="Straight Connector 25">
            <a:extLst>
              <a:ext uri="{FF2B5EF4-FFF2-40B4-BE49-F238E27FC236}">
                <a16:creationId xmlns:a16="http://schemas.microsoft.com/office/drawing/2014/main" id="{56C31216-C75E-F963-299E-6D7A20A9F828}"/>
              </a:ext>
              <a:ext uri="{C183D7F6-B498-43B3-948B-1728B52AA6E4}">
                <adec:decorative xmlns:adec="http://schemas.microsoft.com/office/drawing/2017/decorative" val="1"/>
              </a:ext>
            </a:extLst>
          </p:cNvPr>
          <p:cNvCxnSpPr>
            <a:cxnSpLocks/>
          </p:cNvCxnSpPr>
          <p:nvPr/>
        </p:nvCxnSpPr>
        <p:spPr>
          <a:xfrm flipV="1">
            <a:off x="11673399" y="0"/>
            <a:ext cx="0" cy="20785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E8838E-2B8C-39F8-D5AD-4B11E6285C98}"/>
              </a:ext>
              <a:ext uri="{C183D7F6-B498-43B3-948B-1728B52AA6E4}">
                <adec:decorative xmlns:adec="http://schemas.microsoft.com/office/drawing/2017/decorative" val="1"/>
              </a:ext>
            </a:extLst>
          </p:cNvPr>
          <p:cNvCxnSpPr>
            <a:cxnSpLocks/>
          </p:cNvCxnSpPr>
          <p:nvPr/>
        </p:nvCxnSpPr>
        <p:spPr>
          <a:xfrm flipV="1">
            <a:off x="11673399" y="4809067"/>
            <a:ext cx="0" cy="16203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972294"/>
      </p:ext>
    </p:extLst>
  </p:cSld>
  <p:clrMapOvr>
    <a:masterClrMapping/>
  </p:clrMapOvr>
</p:sld>
</file>

<file path=ppt/theme/theme1.xml><?xml version="1.0" encoding="utf-8"?>
<a:theme xmlns:a="http://schemas.openxmlformats.org/drawingml/2006/main" name="Cutom">
  <a:themeElements>
    <a:clrScheme name="Custom 12">
      <a:dk1>
        <a:srgbClr val="000000"/>
      </a:dk1>
      <a:lt1>
        <a:srgbClr val="FFFFFF"/>
      </a:lt1>
      <a:dk2>
        <a:srgbClr val="545454"/>
      </a:dk2>
      <a:lt2>
        <a:srgbClr val="BFBFBF"/>
      </a:lt2>
      <a:accent1>
        <a:srgbClr val="4B9BAA"/>
      </a:accent1>
      <a:accent2>
        <a:srgbClr val="FAB900"/>
      </a:accent2>
      <a:accent3>
        <a:srgbClr val="4B9BAA"/>
      </a:accent3>
      <a:accent4>
        <a:srgbClr val="EE7008"/>
      </a:accent4>
      <a:accent5>
        <a:srgbClr val="4B9BAA"/>
      </a:accent5>
      <a:accent6>
        <a:srgbClr val="D5393D"/>
      </a:accent6>
      <a:hlink>
        <a:srgbClr val="4B9BAA"/>
      </a:hlink>
      <a:folHlink>
        <a:srgbClr val="EE7008"/>
      </a:folHlink>
    </a:clrScheme>
    <a:fontScheme name="Custom">
      <a:majorFont>
        <a:latin typeface="Tahoma"/>
        <a:ea typeface=""/>
        <a:cs typeface=""/>
      </a:majorFont>
      <a:minorFont>
        <a:latin typeface="Tahom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TM89732948_Win32_SL_v5" id="{A430577B-3E01-455A-8F53-D7170F268A94}" vid="{A832FC8C-7933-48AC-ADB5-3EE29234F5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33ABF4-4256-4D5D-A7AE-69A228F1178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91A37DB-1DBF-4883-9519-106198537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D42033-1E03-4341-8C2A-699C42302CE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Virtual field trip</Template>
  <TotalTime>37</TotalTime>
  <Words>784</Words>
  <Application>Microsoft Office PowerPoint</Application>
  <PresentationFormat>Widescreen</PresentationFormat>
  <Paragraphs>57</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Tahoma</vt:lpstr>
      <vt:lpstr>Times New Roman</vt:lpstr>
      <vt:lpstr>Cutom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MA19557</dc:creator>
  <cp:lastModifiedBy>MA19557</cp:lastModifiedBy>
  <cp:revision>2</cp:revision>
  <dcterms:created xsi:type="dcterms:W3CDTF">2023-10-19T19:44:50Z</dcterms:created>
  <dcterms:modified xsi:type="dcterms:W3CDTF">2023-10-21T19:59:06Z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